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Lund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>
                <a:solidFill>
                  <a:srgbClr val="473340"/>
                </a:solidFill>
              </a:rPr>
              <a:t>Multiply Two Surds and Simplify</a:t>
            </a:r>
            <a:endParaRPr/>
          </a:p>
        </p:txBody>
      </p:sp>
      <p:sp>
        <p:nvSpPr>
          <p:cNvPr id="33" name="Google Shape;33;p6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373737"/>
                </a:solidFill>
              </a:rPr>
              <a:t>‹#›</a:t>
            </a:fld>
            <a:endParaRPr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536466" y="301103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73340"/>
                </a:solidFill>
              </a:rPr>
              <a:t>Multiply Two Surds and Simplify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536466" y="779509"/>
            <a:ext cx="3893569" cy="38181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38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907942" y="779508"/>
            <a:ext cx="3816116" cy="37155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3" r="-6707" t="-6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6411451" y="1850683"/>
            <a:ext cx="383481" cy="3048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6425942" y="2222556"/>
            <a:ext cx="933615" cy="3048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58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6744877" y="3598119"/>
            <a:ext cx="383481" cy="3048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6752382" y="3970403"/>
            <a:ext cx="933615" cy="3048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58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373737"/>
                </a:solidFill>
              </a:rPr>
              <a:t>‹#›</a:t>
            </a:fld>
            <a:endParaRPr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91169" y="17518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73340"/>
                </a:solidFill>
              </a:rPr>
              <a:t>Multiply Two Surds and Simplify</a:t>
            </a:r>
            <a:endParaRPr b="0"/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391169" y="653586"/>
            <a:ext cx="3893569" cy="37594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48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4762645" y="653586"/>
            <a:ext cx="3816116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Calculate the area of each shape.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</p:txBody>
      </p:sp>
      <p:grpSp>
        <p:nvGrpSpPr>
          <p:cNvPr id="53" name="Google Shape;53;p8"/>
          <p:cNvGrpSpPr/>
          <p:nvPr/>
        </p:nvGrpSpPr>
        <p:grpSpPr>
          <a:xfrm rot="1289102">
            <a:off x="5636970" y="3014288"/>
            <a:ext cx="1347515" cy="1337112"/>
            <a:chOff x="6227843" y="3525015"/>
            <a:chExt cx="1347515" cy="1337112"/>
          </a:xfrm>
        </p:grpSpPr>
        <p:sp>
          <p:nvSpPr>
            <p:cNvPr id="54" name="Google Shape;54;p8"/>
            <p:cNvSpPr/>
            <p:nvPr/>
          </p:nvSpPr>
          <p:spPr>
            <a:xfrm>
              <a:off x="6337683" y="3639315"/>
              <a:ext cx="1135226" cy="1114097"/>
            </a:xfrm>
            <a:prstGeom prst="rect">
              <a:avLst/>
            </a:prstGeom>
            <a:solidFill>
              <a:srgbClr val="B7FFFA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8"/>
            <p:cNvCxnSpPr/>
            <p:nvPr/>
          </p:nvCxnSpPr>
          <p:spPr>
            <a:xfrm>
              <a:off x="6902121" y="3525015"/>
              <a:ext cx="0" cy="22860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" name="Google Shape;56;p8"/>
            <p:cNvCxnSpPr/>
            <p:nvPr/>
          </p:nvCxnSpPr>
          <p:spPr>
            <a:xfrm>
              <a:off x="6901792" y="4633527"/>
              <a:ext cx="0" cy="22860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" name="Google Shape;57;p8"/>
            <p:cNvCxnSpPr/>
            <p:nvPr/>
          </p:nvCxnSpPr>
          <p:spPr>
            <a:xfrm rot="10800000">
              <a:off x="7370460" y="4196363"/>
              <a:ext cx="204898" cy="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" name="Google Shape;58;p8"/>
            <p:cNvCxnSpPr/>
            <p:nvPr/>
          </p:nvCxnSpPr>
          <p:spPr>
            <a:xfrm rot="10800000">
              <a:off x="6227843" y="4196363"/>
              <a:ext cx="204898" cy="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9" name="Google Shape;59;p8"/>
          <p:cNvGrpSpPr/>
          <p:nvPr/>
        </p:nvGrpSpPr>
        <p:grpSpPr>
          <a:xfrm rot="-540688">
            <a:off x="5702374" y="1343308"/>
            <a:ext cx="2270235" cy="1114097"/>
            <a:chOff x="5770179" y="1614528"/>
            <a:chExt cx="2270235" cy="1114097"/>
          </a:xfrm>
        </p:grpSpPr>
        <p:sp>
          <p:nvSpPr>
            <p:cNvPr id="60" name="Google Shape;60;p8"/>
            <p:cNvSpPr/>
            <p:nvPr/>
          </p:nvSpPr>
          <p:spPr>
            <a:xfrm>
              <a:off x="5770179" y="1614528"/>
              <a:ext cx="2270235" cy="1114097"/>
            </a:xfrm>
            <a:prstGeom prst="rect">
              <a:avLst/>
            </a:prstGeom>
            <a:solidFill>
              <a:srgbClr val="DFF1DA"/>
            </a:solidFill>
            <a:ln cap="flat" cmpd="sng" w="25400">
              <a:solidFill>
                <a:srgbClr val="4C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770179" y="2576225"/>
              <a:ext cx="152400" cy="152400"/>
            </a:xfrm>
            <a:prstGeom prst="rect">
              <a:avLst/>
            </a:prstGeom>
            <a:solidFill>
              <a:srgbClr val="DFF1DA"/>
            </a:solidFill>
            <a:ln cap="flat" cmpd="sng" w="25400">
              <a:solidFill>
                <a:srgbClr val="4C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5770179" y="1614528"/>
              <a:ext cx="152400" cy="152400"/>
            </a:xfrm>
            <a:prstGeom prst="rect">
              <a:avLst/>
            </a:prstGeom>
            <a:solidFill>
              <a:srgbClr val="DFF1DA"/>
            </a:solidFill>
            <a:ln cap="flat" cmpd="sng" w="25400">
              <a:solidFill>
                <a:srgbClr val="4C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7888014" y="1614528"/>
              <a:ext cx="152400" cy="152400"/>
            </a:xfrm>
            <a:prstGeom prst="rect">
              <a:avLst/>
            </a:prstGeom>
            <a:solidFill>
              <a:srgbClr val="DFF1DA"/>
            </a:solidFill>
            <a:ln cap="flat" cmpd="sng" w="25400">
              <a:solidFill>
                <a:srgbClr val="4C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7888014" y="2576225"/>
              <a:ext cx="152400" cy="152400"/>
            </a:xfrm>
            <a:prstGeom prst="rect">
              <a:avLst/>
            </a:prstGeom>
            <a:solidFill>
              <a:srgbClr val="DFF1DA"/>
            </a:solidFill>
            <a:ln cap="flat" cmpd="sng" w="25400">
              <a:solidFill>
                <a:srgbClr val="4C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8"/>
          <p:cNvSpPr txBox="1"/>
          <p:nvPr/>
        </p:nvSpPr>
        <p:spPr>
          <a:xfrm>
            <a:off x="4511593" y="1819120"/>
            <a:ext cx="1492469" cy="3728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6484946" y="2446917"/>
            <a:ext cx="1492469" cy="3728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6625914" y="3819725"/>
            <a:ext cx="1492469" cy="3740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373737"/>
                </a:solidFill>
              </a:rPr>
              <a:t>‹#›</a:t>
            </a:fld>
            <a:endParaRPr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37373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37373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" name="Google Shape;75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373737"/>
                </a:solidFill>
              </a:rPr>
              <a:t>‹#›</a:t>
            </a:fld>
            <a:endParaRPr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type="title"/>
          </p:nvPr>
        </p:nvSpPr>
        <p:spPr>
          <a:xfrm>
            <a:off x="478347" y="281731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73340"/>
                </a:solidFill>
              </a:rPr>
              <a:t>Multiply Two Surds and Simplify</a:t>
            </a:r>
            <a:endParaRPr b="0"/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rgbClr val="373737"/>
              </a:solidFill>
            </a:endParaRPr>
          </a:p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478347" y="760137"/>
            <a:ext cx="3893569" cy="40331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0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2" name="Google Shape;82;p10"/>
          <p:cNvSpPr txBox="1"/>
          <p:nvPr/>
        </p:nvSpPr>
        <p:spPr>
          <a:xfrm>
            <a:off x="4849823" y="760137"/>
            <a:ext cx="3816116" cy="37691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54" r="0" t="-6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0"/>
          <p:cNvSpPr txBox="1"/>
          <p:nvPr/>
        </p:nvSpPr>
        <p:spPr>
          <a:xfrm>
            <a:off x="1198344" y="4137558"/>
            <a:ext cx="914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Or 3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373737"/>
                </a:solidFill>
              </a:rPr>
              <a:t>‹#›</a:t>
            </a:fld>
            <a:endParaRPr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420228" y="184866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73340"/>
                </a:solidFill>
              </a:rPr>
              <a:t>Multiply Two Surds and Simplify</a:t>
            </a:r>
            <a:endParaRPr b="0"/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rgbClr val="373737"/>
              </a:solidFill>
            </a:endParaRPr>
          </a:p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420228" y="663272"/>
            <a:ext cx="3893569" cy="39770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85" r="0" t="-61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1" name="Google Shape;91;p11"/>
          <p:cNvSpPr txBox="1"/>
          <p:nvPr/>
        </p:nvSpPr>
        <p:spPr>
          <a:xfrm>
            <a:off x="4791704" y="663272"/>
            <a:ext cx="3816116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Calculate the area of the shapes.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 rot="1289102">
            <a:off x="5714462" y="3098812"/>
            <a:ext cx="1347515" cy="1337112"/>
            <a:chOff x="6227843" y="3525015"/>
            <a:chExt cx="1347515" cy="1337112"/>
          </a:xfrm>
        </p:grpSpPr>
        <p:sp>
          <p:nvSpPr>
            <p:cNvPr id="93" name="Google Shape;93;p11"/>
            <p:cNvSpPr/>
            <p:nvPr/>
          </p:nvSpPr>
          <p:spPr>
            <a:xfrm>
              <a:off x="6337683" y="3639315"/>
              <a:ext cx="1135226" cy="1114097"/>
            </a:xfrm>
            <a:prstGeom prst="rect">
              <a:avLst/>
            </a:prstGeom>
            <a:solidFill>
              <a:srgbClr val="B7FFFA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" name="Google Shape;94;p11"/>
            <p:cNvCxnSpPr/>
            <p:nvPr/>
          </p:nvCxnSpPr>
          <p:spPr>
            <a:xfrm>
              <a:off x="6902121" y="3525015"/>
              <a:ext cx="0" cy="22860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11"/>
            <p:cNvCxnSpPr/>
            <p:nvPr/>
          </p:nvCxnSpPr>
          <p:spPr>
            <a:xfrm>
              <a:off x="6901792" y="4633527"/>
              <a:ext cx="0" cy="22860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11"/>
            <p:cNvCxnSpPr/>
            <p:nvPr/>
          </p:nvCxnSpPr>
          <p:spPr>
            <a:xfrm rot="10800000">
              <a:off x="7370460" y="4196363"/>
              <a:ext cx="204898" cy="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" name="Google Shape;97;p11"/>
            <p:cNvCxnSpPr/>
            <p:nvPr/>
          </p:nvCxnSpPr>
          <p:spPr>
            <a:xfrm rot="10800000">
              <a:off x="6227843" y="4196363"/>
              <a:ext cx="204898" cy="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8" name="Google Shape;98;p11"/>
          <p:cNvGrpSpPr/>
          <p:nvPr/>
        </p:nvGrpSpPr>
        <p:grpSpPr>
          <a:xfrm rot="-540688">
            <a:off x="5731433" y="1352994"/>
            <a:ext cx="2270235" cy="1114097"/>
            <a:chOff x="5770179" y="1614528"/>
            <a:chExt cx="2270235" cy="1114097"/>
          </a:xfrm>
        </p:grpSpPr>
        <p:sp>
          <p:nvSpPr>
            <p:cNvPr id="99" name="Google Shape;99;p11"/>
            <p:cNvSpPr/>
            <p:nvPr/>
          </p:nvSpPr>
          <p:spPr>
            <a:xfrm>
              <a:off x="5770179" y="1614528"/>
              <a:ext cx="2270235" cy="1114097"/>
            </a:xfrm>
            <a:prstGeom prst="rect">
              <a:avLst/>
            </a:prstGeom>
            <a:solidFill>
              <a:srgbClr val="DFF1DA"/>
            </a:solidFill>
            <a:ln cap="flat" cmpd="sng" w="25400">
              <a:solidFill>
                <a:srgbClr val="4C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5770179" y="2576225"/>
              <a:ext cx="152400" cy="152400"/>
            </a:xfrm>
            <a:prstGeom prst="rect">
              <a:avLst/>
            </a:prstGeom>
            <a:solidFill>
              <a:srgbClr val="DFF1DA"/>
            </a:solidFill>
            <a:ln cap="flat" cmpd="sng" w="25400">
              <a:solidFill>
                <a:srgbClr val="4C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5770179" y="1614528"/>
              <a:ext cx="152400" cy="152400"/>
            </a:xfrm>
            <a:prstGeom prst="rect">
              <a:avLst/>
            </a:prstGeom>
            <a:solidFill>
              <a:srgbClr val="DFF1DA"/>
            </a:solidFill>
            <a:ln cap="flat" cmpd="sng" w="25400">
              <a:solidFill>
                <a:srgbClr val="4C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7888014" y="1614528"/>
              <a:ext cx="152400" cy="152400"/>
            </a:xfrm>
            <a:prstGeom prst="rect">
              <a:avLst/>
            </a:prstGeom>
            <a:solidFill>
              <a:srgbClr val="DFF1DA"/>
            </a:solidFill>
            <a:ln cap="flat" cmpd="sng" w="25400">
              <a:solidFill>
                <a:srgbClr val="4C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7888014" y="2576225"/>
              <a:ext cx="152400" cy="152400"/>
            </a:xfrm>
            <a:prstGeom prst="rect">
              <a:avLst/>
            </a:prstGeom>
            <a:solidFill>
              <a:srgbClr val="DFF1DA"/>
            </a:solidFill>
            <a:ln cap="flat" cmpd="sng" w="25400">
              <a:solidFill>
                <a:srgbClr val="4C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1"/>
          <p:cNvSpPr txBox="1"/>
          <p:nvPr/>
        </p:nvSpPr>
        <p:spPr>
          <a:xfrm>
            <a:off x="4540652" y="1828806"/>
            <a:ext cx="1492469" cy="33778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6514005" y="2456603"/>
            <a:ext cx="1492469" cy="33778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6703406" y="3942994"/>
            <a:ext cx="1492469" cy="3377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1"/>
          <p:cNvSpPr txBox="1"/>
          <p:nvPr/>
        </p:nvSpPr>
        <p:spPr>
          <a:xfrm>
            <a:off x="6030455" y="1739805"/>
            <a:ext cx="1492469" cy="35099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1"/>
          <p:cNvSpPr txBox="1"/>
          <p:nvPr/>
        </p:nvSpPr>
        <p:spPr>
          <a:xfrm>
            <a:off x="5708609" y="3593649"/>
            <a:ext cx="1492469" cy="3509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9" name="Google Shape;109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373737"/>
                </a:solidFill>
              </a:rPr>
              <a:t>‹#›</a:t>
            </a:fld>
            <a:endParaRPr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