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9e2990ed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9e2990ed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200"/>
              <a:buChar char="–"/>
              <a:defRPr sz="2400"/>
            </a:lvl5pPr>
            <a:lvl6pPr indent="-3048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6pPr>
            <a:lvl7pPr indent="-292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7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4294967295" type="ctrTitle"/>
          </p:nvPr>
        </p:nvSpPr>
        <p:spPr>
          <a:xfrm>
            <a:off x="917950" y="2876300"/>
            <a:ext cx="13006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Odd and Even Number Proofs</a:t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33" name="Google Shape;33;p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4" name="Google Shape;34;p7"/>
          <p:cNvSpPr txBox="1"/>
          <p:nvPr>
            <p:ph idx="4294967295" type="subTitle"/>
          </p:nvPr>
        </p:nvSpPr>
        <p:spPr>
          <a:xfrm>
            <a:off x="917950" y="7473475"/>
            <a:ext cx="150783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Davies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B3241"/>
                </a:solidFill>
              </a:rPr>
              <a:t>Please note some slides do have colour font on them</a:t>
            </a:r>
            <a:endParaRPr b="1" sz="28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Odd and even number proofs</a:t>
            </a:r>
            <a:endParaRPr/>
          </a:p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588" r="0" t="-31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701118" y="3285545"/>
            <a:ext cx="6976397" cy="6463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2728109" y="4030667"/>
            <a:ext cx="5314596" cy="64633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936800" y="6719051"/>
            <a:ext cx="8893140" cy="64633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4610739" y="8117114"/>
            <a:ext cx="6374181" cy="64633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4618761" y="7403246"/>
            <a:ext cx="5990999" cy="64633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Odd and even number proofs</a:t>
            </a:r>
            <a:endParaRPr/>
          </a:p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Prove that the sum of any two consecutive numbers is odd.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2" name="Google Shape;42;p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Odd and even number proofs</a:t>
            </a:r>
            <a:endParaRPr/>
          </a:p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Prove that the difference between the squares of two consecutive odd  numbers is even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Odd and even number proofs</a:t>
            </a:r>
            <a:endParaRPr/>
          </a:p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62" r="-2446" t="-31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8" name="Google Shape;58;p1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Odd and even number proofs</a:t>
            </a:r>
            <a:endParaRPr/>
          </a:p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588" r="0" t="-31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66" name="Google Shape;66;p1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3" name="Google Shape;73;p1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Odd and even number proofs</a:t>
            </a:r>
            <a:endParaRPr/>
          </a:p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Prove that the sum of any two consecutive numbers is odd.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2357942" y="3197160"/>
            <a:ext cx="4097853" cy="6463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936800" y="3985118"/>
            <a:ext cx="820720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One more than an even number is always odd.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Odd and even number proofs</a:t>
            </a:r>
            <a:endParaRPr/>
          </a:p>
        </p:txBody>
      </p:sp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Prove that the difference between the squares of two consecutive odd  numbers is even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649467" y="3822798"/>
            <a:ext cx="11696343" cy="6463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307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5149278" y="4515216"/>
            <a:ext cx="2096600" cy="6463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5149278" y="5222100"/>
            <a:ext cx="2736198" cy="64633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1153" l="0" r="-138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Odd and even number proofs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62" r="-2446" t="-31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701118" y="3285545"/>
            <a:ext cx="11186588" cy="6463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307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4941920" y="4030667"/>
            <a:ext cx="3641446" cy="64633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4941920" y="4806727"/>
            <a:ext cx="4446154" cy="64633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4941920" y="5615897"/>
            <a:ext cx="5085751" cy="64633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352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 rot="5400000">
            <a:off x="7099451" y="4687699"/>
            <a:ext cx="385762" cy="3474736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6640551" y="6799798"/>
            <a:ext cx="1303562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Even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