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2" r:id="rId3"/>
  </p:sldMasterIdLst>
  <p:notesMasterIdLst>
    <p:notesMasterId r:id="rId4"/>
  </p:notesMasterIdLst>
  <p:sldIdLst>
    <p:sldId id="256" r:id="rId5"/>
    <p:sldId id="257" r:id="rId6"/>
  </p:sldIdLst>
  <p:sldSz cy="10287000" cx="18288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b0b7b3e61f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gb0b7b3e61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b0b7b3e61f_0_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gb0b7b3e61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 SemiBold"/>
              <a:buNone/>
              <a:defRPr b="0" i="1" sz="72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6" name="Google Shape;76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5" name="Google Shape;85;p14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7" name="Google Shape;87;p14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9" name="Google Shape;89;p14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 1">
  <p:cSld name="TITLE_ONLY_1_1_1_1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93" name="Google Shape;93;p15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94" name="Google Shape;94;p15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95" name="Google Shape;95;p15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96" name="Google Shape;96;p15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97" name="Google Shape;97;p15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98" name="Google Shape;98;p15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99" name="Google Shape;99;p15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00" name="Google Shape;100;p15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101" name="Google Shape;101;p15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8.png"/><Relationship Id="rId5" Type="http://schemas.openxmlformats.org/officeDocument/2006/relationships/image" Target="../media/image4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>
            <p:ph idx="4294967295" type="ctrTitle"/>
          </p:nvPr>
        </p:nvSpPr>
        <p:spPr>
          <a:xfrm>
            <a:off x="958600" y="3495100"/>
            <a:ext cx="16452000" cy="3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>
                <a:solidFill>
                  <a:schemeClr val="dk2"/>
                </a:solidFill>
              </a:rPr>
              <a:t>Comparing Fractions 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>
                <a:solidFill>
                  <a:schemeClr val="dk2"/>
                </a:solidFill>
              </a:rPr>
              <a:t>Downloadable Resource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7" name="Google Shape;107;p16"/>
          <p:cNvSpPr txBox="1"/>
          <p:nvPr>
            <p:ph idx="4294967295" type="subTitle"/>
          </p:nvPr>
        </p:nvSpPr>
        <p:spPr>
          <a:xfrm>
            <a:off x="917950" y="890050"/>
            <a:ext cx="16452000" cy="7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solidFill>
                  <a:schemeClr val="dk2"/>
                </a:solidFill>
              </a:rPr>
              <a:t>Mathematics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8" name="Google Shape;108;p16"/>
          <p:cNvSpPr txBox="1"/>
          <p:nvPr/>
        </p:nvSpPr>
        <p:spPr>
          <a:xfrm>
            <a:off x="917950" y="8460500"/>
            <a:ext cx="3379800" cy="7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Miss Jones</a:t>
            </a:r>
            <a:endParaRPr b="0" i="0" sz="3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/>
          <p:nvPr>
            <p:ph idx="1" type="subTitle"/>
          </p:nvPr>
        </p:nvSpPr>
        <p:spPr>
          <a:xfrm>
            <a:off x="917950" y="890050"/>
            <a:ext cx="6256800" cy="906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True or False?</a:t>
            </a:r>
            <a:endParaRPr/>
          </a:p>
        </p:txBody>
      </p:sp>
      <p:sp>
        <p:nvSpPr>
          <p:cNvPr id="115" name="Google Shape;115;p17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6" name="Google Shape;116;p17"/>
          <p:cNvSpPr txBox="1"/>
          <p:nvPr/>
        </p:nvSpPr>
        <p:spPr>
          <a:xfrm>
            <a:off x="1226850" y="2674475"/>
            <a:ext cx="13109100" cy="15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latin typeface="Montserrat"/>
                <a:ea typeface="Montserrat"/>
                <a:cs typeface="Montserrat"/>
                <a:sym typeface="Montserrat"/>
              </a:rPr>
              <a:t>Convince me: can you explain and prove that you are correct? </a:t>
            </a:r>
            <a:endParaRPr sz="3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17"/>
          <p:cNvSpPr/>
          <p:nvPr/>
        </p:nvSpPr>
        <p:spPr>
          <a:xfrm>
            <a:off x="2872426" y="3852900"/>
            <a:ext cx="1901100" cy="12489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18" name="Google Shape;118;p17"/>
          <p:cNvSpPr/>
          <p:nvPr/>
        </p:nvSpPr>
        <p:spPr>
          <a:xfrm>
            <a:off x="7300425" y="3784677"/>
            <a:ext cx="1901100" cy="1261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19" name="Google Shape;119;p17"/>
          <p:cNvSpPr/>
          <p:nvPr/>
        </p:nvSpPr>
        <p:spPr>
          <a:xfrm>
            <a:off x="11400860" y="3771924"/>
            <a:ext cx="1901100" cy="12489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20" name="Google Shape;120;p17"/>
          <p:cNvSpPr/>
          <p:nvPr/>
        </p:nvSpPr>
        <p:spPr>
          <a:xfrm>
            <a:off x="2813116" y="6774007"/>
            <a:ext cx="1960500" cy="124650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21" name="Google Shape;121;p17"/>
          <p:cNvSpPr/>
          <p:nvPr/>
        </p:nvSpPr>
        <p:spPr>
          <a:xfrm>
            <a:off x="7502819" y="6612056"/>
            <a:ext cx="1901100" cy="124890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22" name="Google Shape;122;p17"/>
          <p:cNvSpPr/>
          <p:nvPr/>
        </p:nvSpPr>
        <p:spPr>
          <a:xfrm>
            <a:off x="11268873" y="6612056"/>
            <a:ext cx="2513700" cy="1261200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