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1c97f9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1c97f9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4429fd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4429fd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154" name="Google Shape;154;g8c4429fd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4294967295" type="ctrTitle"/>
          </p:nvPr>
        </p:nvSpPr>
        <p:spPr>
          <a:xfrm>
            <a:off x="326500" y="991700"/>
            <a:ext cx="84078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0" lang="en-GB" sz="2800">
                <a:solidFill>
                  <a:schemeClr val="dk2"/>
                </a:solidFill>
              </a:rPr>
              <a:t>Measuring length in centimetres</a:t>
            </a:r>
            <a:r>
              <a:rPr b="0" lang="en-GB" sz="2900">
                <a:solidFill>
                  <a:schemeClr val="dk2"/>
                </a:solidFill>
              </a:rPr>
              <a:t> 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29"/>
          <p:cNvSpPr txBox="1"/>
          <p:nvPr>
            <p:ph idx="4294967295" type="subTitle"/>
          </p:nvPr>
        </p:nvSpPr>
        <p:spPr>
          <a:xfrm>
            <a:off x="326500" y="4445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26500" y="423060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307203" y="44682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30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59" name="Google Shape;159;p30"/>
          <p:cNvSpPr txBox="1"/>
          <p:nvPr>
            <p:ph idx="4294967295" type="subTitle"/>
          </p:nvPr>
        </p:nvSpPr>
        <p:spPr>
          <a:xfrm>
            <a:off x="223500" y="2126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rgbClr val="FFFFFF"/>
                </a:solidFill>
              </a:rPr>
              <a:t>Question 1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300" y="101100"/>
            <a:ext cx="5121925" cy="38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/>
        </p:nvSpPr>
        <p:spPr>
          <a:xfrm>
            <a:off x="167550" y="874775"/>
            <a:ext cx="3184500" cy="21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Measure the length of your objects in centimetres. </a:t>
            </a:r>
            <a:endParaRPr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