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CDC8D1-893C-4B70-BAF2-25A11A833499}">
  <a:tblStyle styleId="{57CDC8D1-893C-4B70-BAF2-25A11A8334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9189f3b4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9189f3b4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3fa31bc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3fa31bc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3" name="Google Shape;93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00" name="Google Shape;100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02" name="Google Shape;102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04" name="Google Shape;104;p1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9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0" name="Google Shape;140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4" name="Google Shape;144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6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8" name="Google Shape;178;p26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81" name="Google Shape;181;p2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2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2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87" name="Google Shape;187;p2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89" name="Google Shape;189;p2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91" name="Google Shape;191;p2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6" name="Google Shape;56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Design and technology - Chilled ready meals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7" name="Google Shape;197;p2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Donnelly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8" name="Google Shape;198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to analyse and develop a dish for a ready meal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620475" y="572250"/>
            <a:ext cx="128556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Star profiling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917950" y="2876300"/>
            <a:ext cx="130128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620475" y="1839450"/>
            <a:ext cx="13137600" cy="1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List the five key attributes you will look for in your dish.</a:t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Then add dots and join them up as I have on slide 13 of the lesson.</a:t>
            </a:r>
            <a:endParaRPr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14311525" y="169250"/>
            <a:ext cx="3761100" cy="253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2400" y="3514700"/>
            <a:ext cx="6227425" cy="5534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p29"/>
          <p:cNvGraphicFramePr/>
          <p:nvPr/>
        </p:nvGraphicFramePr>
        <p:xfrm>
          <a:off x="917950" y="488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{57CDC8D1-893C-4B70-BAF2-25A11A833499}</a:tableStyleId>
              </a:tblPr>
              <a:tblGrid>
                <a:gridCol w="1140400"/>
                <a:gridCol w="7181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