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03830d2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03830d2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You will need your sketchbook, </a:t>
            </a:r>
            <a:r>
              <a:rPr lang="en-GB"/>
              <a:t>a pencil, some clay, either natural earthen clay or air drying clay, clay tools and a smooth  surface to work on. Cover the surface with a slightly dampened material such as a tea towel or you can use a plastic place mat. </a:t>
            </a:r>
            <a:r>
              <a:rPr lang="en-GB">
                <a:solidFill>
                  <a:schemeClr val="dk1"/>
                </a:solidFill>
              </a:rPr>
              <a:t>As you may get a bit messy when working with clay it is best to wear an apron or an old t-shirt or shirt.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2357f038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2357f038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2357f038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2357f038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2357f038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2357f038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6a09fee9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6a09fee9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2357f038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2357f038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6a09fee9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6a09fee9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0" name="Google Shape;60;p1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4" name="Google Shape;84;p1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5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Writing for a purpose:</a:t>
            </a:r>
            <a:br>
              <a:rPr lang="en-GB" sz="6000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How to write a postcard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>
                <a:solidFill>
                  <a:srgbClr val="4B3241"/>
                </a:solidFill>
              </a:rPr>
              <a:t>Communication and Language: Holidays - Applying Learning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92" name="Google Shape;92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2800">
                <a:solidFill>
                  <a:srgbClr val="4B3241"/>
                </a:solidFill>
              </a:rPr>
              <a:t>Alison</a:t>
            </a:r>
            <a:endParaRPr b="1" sz="28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Make it easier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4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Use photographs of a familiar holiday as prompts for the writing.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rPr lang="en-GB"/>
              <a:t>Use pre-written words that can be sequenced. </a:t>
            </a:r>
            <a:endParaRPr/>
          </a:p>
        </p:txBody>
      </p:sp>
      <p:sp>
        <p:nvSpPr>
          <p:cNvPr id="193" name="Google Shape;193;p24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Make it harder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4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Reduce written prompts and encourage independent writing.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5" name="Google Shape;195;p24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More ideas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4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Make a postcard for different family members and take these to a postbox to post.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rPr lang="en-GB"/>
              <a:t>Use different writing frames for different purposes e.g. a packing list.</a:t>
            </a:r>
            <a:endParaRPr/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750" y="284100"/>
            <a:ext cx="2592449" cy="259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3925" y="284100"/>
            <a:ext cx="2592449" cy="259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88425" y="284100"/>
            <a:ext cx="2592449" cy="259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4294967295" type="body"/>
          </p:nvPr>
        </p:nvSpPr>
        <p:spPr>
          <a:xfrm>
            <a:off x="867650" y="1743550"/>
            <a:ext cx="117075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In this lesson you will need:</a:t>
            </a:r>
            <a:endParaRPr sz="3500"/>
          </a:p>
        </p:txBody>
      </p:sp>
      <p:sp>
        <p:nvSpPr>
          <p:cNvPr id="98" name="Google Shape;98;p16"/>
          <p:cNvSpPr txBox="1"/>
          <p:nvPr>
            <p:ph idx="1" type="subTitle"/>
          </p:nvPr>
        </p:nvSpPr>
        <p:spPr>
          <a:xfrm>
            <a:off x="11032425" y="3370825"/>
            <a:ext cx="3998400" cy="1227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Photos or pictures of holidays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917950" y="890050"/>
            <a:ext cx="7902000" cy="8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Equipment for this lesson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6"/>
          <p:cNvSpPr txBox="1"/>
          <p:nvPr>
            <p:ph idx="2" type="body"/>
          </p:nvPr>
        </p:nvSpPr>
        <p:spPr>
          <a:xfrm>
            <a:off x="6267825" y="3370813"/>
            <a:ext cx="4382400" cy="1227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Scissors </a:t>
            </a:r>
            <a:r>
              <a:rPr b="1" lang="en-GB" sz="2400">
                <a:solidFill>
                  <a:srgbClr val="FFFFFF"/>
                </a:solidFill>
              </a:rPr>
              <a:t>(parent / carer supervision is necessary)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 txBox="1"/>
          <p:nvPr>
            <p:ph idx="6" type="body"/>
          </p:nvPr>
        </p:nvSpPr>
        <p:spPr>
          <a:xfrm>
            <a:off x="15356175" y="3370825"/>
            <a:ext cx="2571600" cy="1227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Glue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103" name="Google Shape;103;p16"/>
          <p:cNvSpPr txBox="1"/>
          <p:nvPr>
            <p:ph idx="3" type="subTitle"/>
          </p:nvPr>
        </p:nvSpPr>
        <p:spPr>
          <a:xfrm>
            <a:off x="360225" y="3370813"/>
            <a:ext cx="2571600" cy="1227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</a:rPr>
              <a:t>Paper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04" name="Google Shape;104;p16"/>
          <p:cNvSpPr txBox="1"/>
          <p:nvPr>
            <p:ph idx="3" type="subTitle"/>
          </p:nvPr>
        </p:nvSpPr>
        <p:spPr>
          <a:xfrm>
            <a:off x="3314025" y="3370688"/>
            <a:ext cx="2571600" cy="1227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</a:rPr>
              <a:t>Pencil or pen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980" y="4735362"/>
            <a:ext cx="1414318" cy="197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4194" y="4735488"/>
            <a:ext cx="1726486" cy="218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4820" y="4729500"/>
            <a:ext cx="1414314" cy="212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76724" y="4735377"/>
            <a:ext cx="1909331" cy="19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4087134" y="5449875"/>
            <a:ext cx="1747800" cy="8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1907" y="4868024"/>
            <a:ext cx="1342177" cy="203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14313825" y="152275"/>
            <a:ext cx="3748500" cy="2622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13196725" y="9348425"/>
            <a:ext cx="3998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Pixabay, FreeSVG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What is a postcard?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8925" y="3019500"/>
            <a:ext cx="7109674" cy="45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14119150" y="7931075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 from Pixabay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918000" y="1794775"/>
            <a:ext cx="16452000" cy="8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have any postcards at home get these out to have a look at. Discuss what a postcard is used for: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Communication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Recording memories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Posting to family and friends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a writing frame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917575" y="2198700"/>
            <a:ext cx="58698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writing frame can be used to support the learner to lay out their writing and </a:t>
            </a:r>
            <a:r>
              <a:rPr lang="en-GB"/>
              <a:t>remember</a:t>
            </a:r>
            <a:r>
              <a:rPr lang="en-GB"/>
              <a:t> what goes where. Talk through all of the stages with the learner.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less support to develop independence. </a:t>
            </a:r>
            <a:endParaRPr/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7919225" y="1743600"/>
            <a:ext cx="9451200" cy="67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8197325" y="2642400"/>
            <a:ext cx="8895000" cy="5002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13305975" y="3879675"/>
            <a:ext cx="3044400" cy="645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Name</a:t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13305975" y="4697650"/>
            <a:ext cx="3044400" cy="195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Address</a:t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8485000" y="2966050"/>
            <a:ext cx="3927000" cy="57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8485000" y="3766450"/>
            <a:ext cx="3927000" cy="2489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Message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8485000" y="6425925"/>
            <a:ext cx="3927000" cy="769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From</a:t>
            </a:r>
            <a:endParaRPr/>
          </a:p>
        </p:txBody>
      </p:sp>
      <p:cxnSp>
        <p:nvCxnSpPr>
          <p:cNvPr id="138" name="Google Shape;138;p18"/>
          <p:cNvCxnSpPr>
            <a:stCxn id="132" idx="0"/>
            <a:endCxn id="132" idx="2"/>
          </p:cNvCxnSpPr>
          <p:nvPr/>
        </p:nvCxnSpPr>
        <p:spPr>
          <a:xfrm>
            <a:off x="12644825" y="2642400"/>
            <a:ext cx="0" cy="500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Getting ideas</a:t>
            </a:r>
            <a:endParaRPr/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918000" y="1874000"/>
            <a:ext cx="95361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 at photos of familiar holidays or days out.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about: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Where did you go?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Who did you go with?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What did you do?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What did you like best?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What was the weather like?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the answers to write your postcard message</a:t>
            </a:r>
            <a:endParaRPr/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3675" y="3405663"/>
            <a:ext cx="2183649" cy="218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67325" y="3405663"/>
            <a:ext cx="2065125" cy="20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73175" y="3405629"/>
            <a:ext cx="2183649" cy="218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01199" y="6024039"/>
            <a:ext cx="1757966" cy="16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30325" y="5886013"/>
            <a:ext cx="1926500" cy="184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83672" y="5587028"/>
            <a:ext cx="2183649" cy="218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a template</a:t>
            </a:r>
            <a:endParaRPr/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918000" y="19837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Download and print out this template (or draw your own)</a:t>
            </a:r>
            <a:endParaRPr/>
          </a:p>
        </p:txBody>
      </p:sp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738" y="2925000"/>
            <a:ext cx="10702826" cy="6739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1909375" y="595750"/>
            <a:ext cx="155553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4500258" y="25080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Making a postcard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Draw or print the postcard writing frame onto card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Talk about what you will write on the postcard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Write your postcard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Pictures on a postcard</a:t>
            </a:r>
            <a:endParaRPr/>
          </a:p>
        </p:txBody>
      </p:sp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918000" y="1794775"/>
            <a:ext cx="16452000" cy="8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 at the pictures. What can you see?</a:t>
            </a:r>
            <a:endParaRPr/>
          </a:p>
        </p:txBody>
      </p: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575" y="2634775"/>
            <a:ext cx="5030102" cy="33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4750" y="2634775"/>
            <a:ext cx="5323522" cy="332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65349" y="2634775"/>
            <a:ext cx="4971365" cy="332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14119150" y="7931075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" name="Google Shape;184;p23"/>
          <p:cNvSpPr txBox="1"/>
          <p:nvPr/>
        </p:nvSpPr>
        <p:spPr>
          <a:xfrm>
            <a:off x="1968600" y="595750"/>
            <a:ext cx="154959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4500258" y="25080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Making a postcard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Now turn over your postcard.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Cut out pictures from a magazine to decorate the front of the postcard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