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e99434e2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8ce99434e2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fe62c17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Complete the table task</a:t>
            </a:r>
            <a:endParaRPr/>
          </a:p>
        </p:txBody>
      </p:sp>
      <p:sp>
        <p:nvSpPr>
          <p:cNvPr id="71" name="Google Shape;71;g8cfe62c17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67" name="Google Shape;67;p10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  <p:sp>
        <p:nvSpPr>
          <p:cNvPr id="68" name="Google Shape;68;p10"/>
          <p:cNvSpPr txBox="1"/>
          <p:nvPr/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Solving problems involving converting between units of time</a:t>
            </a:r>
            <a:endParaRPr sz="40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b="0" i="0" lang="en-US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/>
          </a:p>
        </p:txBody>
      </p:sp>
      <p:sp>
        <p:nvSpPr>
          <p:cNvPr id="74" name="Google Shape;74;p1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75" name="Google Shape;75;p11"/>
          <p:cNvSpPr txBox="1"/>
          <p:nvPr/>
        </p:nvSpPr>
        <p:spPr>
          <a:xfrm>
            <a:off x="311150" y="982375"/>
            <a:ext cx="10475400" cy="12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Design a training schedule for yourself and three friends or other members of your extended family, as you will be taking part in the London Marathon in April next year.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1"/>
          <p:cNvSpPr txBox="1"/>
          <p:nvPr/>
        </p:nvSpPr>
        <p:spPr>
          <a:xfrm>
            <a:off x="514350" y="3285300"/>
            <a:ext cx="10475400" cy="24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Char char="●"/>
            </a:pPr>
            <a:r>
              <a:rPr b="1" lang="en-US" sz="2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Each member of your family/friends must have a different training schedule.</a:t>
            </a:r>
            <a:endParaRPr b="1" sz="2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Montserrat"/>
              <a:buChar char="●"/>
            </a:pPr>
            <a:r>
              <a:rPr b="1" lang="en-US" sz="2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The total hours of training must lie between 70 and 100 hours.</a:t>
            </a:r>
            <a:endParaRPr b="1" sz="28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