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42124DC-47B0-4FB9-9532-871D6B2219C8}">
  <a:tblStyle styleId="{D42124DC-47B0-4FB9-9532-871D6B2219C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Adding Two Numbers in Standard Form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Davies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Adding Two Numbers in Standard Form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891600" cy="406186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105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830450" y="924805"/>
            <a:ext cx="3891600" cy="386851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128" r="-3598" t="-63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5580905" y="1932346"/>
            <a:ext cx="2663687" cy="1354217"/>
          </a:xfrm>
          <a:prstGeom prst="rect">
            <a:avLst/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5626281" y="1932346"/>
            <a:ext cx="2533066" cy="135421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5855" l="-1444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Adding Two Numbers in Standard Form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458974" y="924806"/>
            <a:ext cx="3893569" cy="3189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764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  <p:sp>
        <p:nvSpPr>
          <p:cNvPr id="51" name="Google Shape;51;p8"/>
          <p:cNvSpPr txBox="1"/>
          <p:nvPr/>
        </p:nvSpPr>
        <p:spPr>
          <a:xfrm>
            <a:off x="4780515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5. The United Kingdom is made up of England, Scotland, Wales and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Northern Ireland.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The approximate population of each is shown in the table.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What is the approximate population of the United Kingdom?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52" name="Google Shape;52;p8"/>
          <p:cNvGraphicFramePr/>
          <p:nvPr/>
        </p:nvGraphicFramePr>
        <p:xfrm>
          <a:off x="4780515" y="28024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{D42124DC-47B0-4FB9-9532-871D6B2219C8}</a:tableStyleId>
              </a:tblPr>
              <a:tblGrid>
                <a:gridCol w="979000"/>
                <a:gridCol w="979000"/>
                <a:gridCol w="979000"/>
                <a:gridCol w="979000"/>
              </a:tblGrid>
              <a:tr h="431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England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Scotland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Wales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Northern Ireland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</a:tr>
              <a:tr h="431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3" name="Google Shape;53;p8"/>
          <p:cNvSpPr/>
          <p:nvPr/>
        </p:nvSpPr>
        <p:spPr>
          <a:xfrm>
            <a:off x="4741292" y="3304316"/>
            <a:ext cx="1065650" cy="33855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1426" l="-570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4" name="Google Shape;54;p8"/>
          <p:cNvSpPr/>
          <p:nvPr/>
        </p:nvSpPr>
        <p:spPr>
          <a:xfrm>
            <a:off x="5734726" y="3304316"/>
            <a:ext cx="9970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5.4 x 10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8"/>
          <p:cNvSpPr/>
          <p:nvPr/>
        </p:nvSpPr>
        <p:spPr>
          <a:xfrm>
            <a:off x="6722288" y="3304316"/>
            <a:ext cx="978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3.1 x 10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56" name="Google Shape;56;p8"/>
          <p:cNvSpPr/>
          <p:nvPr/>
        </p:nvSpPr>
        <p:spPr>
          <a:xfrm>
            <a:off x="7636008" y="3304316"/>
            <a:ext cx="115288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1,880,000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3" name="Google Shape;63;p9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/>
          <p:nvPr/>
        </p:nvSpPr>
        <p:spPr>
          <a:xfrm>
            <a:off x="5580905" y="1932346"/>
            <a:ext cx="2663687" cy="1354217"/>
          </a:xfrm>
          <a:prstGeom prst="rect">
            <a:avLst/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2B2B2B"/>
                </a:solidFill>
              </a:rPr>
              <a:t>Adding Two Numbers in Standard Form</a:t>
            </a:r>
            <a:endParaRPr>
              <a:solidFill>
                <a:srgbClr val="2B2B2B"/>
              </a:solidFill>
            </a:endParaRPr>
          </a:p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458975" y="924806"/>
            <a:ext cx="3891600" cy="406186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8" r="-937" t="-105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71" name="Google Shape;71;p10"/>
          <p:cNvSpPr txBox="1"/>
          <p:nvPr/>
        </p:nvSpPr>
        <p:spPr>
          <a:xfrm>
            <a:off x="4830450" y="924806"/>
            <a:ext cx="3891600" cy="377229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128" r="-3598" t="-64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2" name="Google Shape;72;p10"/>
          <p:cNvSpPr/>
          <p:nvPr/>
        </p:nvSpPr>
        <p:spPr>
          <a:xfrm>
            <a:off x="5626281" y="1932346"/>
            <a:ext cx="2533066" cy="135421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5855" l="-1444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2B2B2B"/>
                </a:solidFill>
              </a:rPr>
              <a:t>Adding Two Numbers in Standard Form</a:t>
            </a:r>
            <a:endParaRPr>
              <a:solidFill>
                <a:srgbClr val="2B2B2B"/>
              </a:solidFill>
            </a:endParaRPr>
          </a:p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458974" y="924806"/>
            <a:ext cx="4065318" cy="3189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998" r="-2097" t="-764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80" name="Google Shape;80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  <p:sp>
        <p:nvSpPr>
          <p:cNvPr id="81" name="Google Shape;81;p11"/>
          <p:cNvSpPr txBox="1"/>
          <p:nvPr/>
        </p:nvSpPr>
        <p:spPr>
          <a:xfrm>
            <a:off x="4780515" y="924805"/>
            <a:ext cx="3816116" cy="352336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556" l="-3193" r="-3993" t="-69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aphicFrame>
        <p:nvGraphicFramePr>
          <p:cNvPr id="82" name="Google Shape;82;p11"/>
          <p:cNvGraphicFramePr/>
          <p:nvPr/>
        </p:nvGraphicFramePr>
        <p:xfrm>
          <a:off x="4780515" y="28024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{D42124DC-47B0-4FB9-9532-871D6B2219C8}</a:tableStyleId>
              </a:tblPr>
              <a:tblGrid>
                <a:gridCol w="979000"/>
                <a:gridCol w="979000"/>
                <a:gridCol w="979000"/>
                <a:gridCol w="979000"/>
              </a:tblGrid>
              <a:tr h="431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England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Scotland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Wales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Northern Ireland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</a:tr>
              <a:tr h="431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3" name="Google Shape;83;p11"/>
          <p:cNvSpPr/>
          <p:nvPr/>
        </p:nvSpPr>
        <p:spPr>
          <a:xfrm>
            <a:off x="5734726" y="3304316"/>
            <a:ext cx="9970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5.4 x 10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1"/>
          <p:cNvSpPr/>
          <p:nvPr/>
        </p:nvSpPr>
        <p:spPr>
          <a:xfrm>
            <a:off x="6722288" y="3304316"/>
            <a:ext cx="978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3.1 x 10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85" name="Google Shape;85;p11"/>
          <p:cNvSpPr/>
          <p:nvPr/>
        </p:nvSpPr>
        <p:spPr>
          <a:xfrm>
            <a:off x="7636008" y="3304316"/>
            <a:ext cx="115288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1,880,000</a:t>
            </a:r>
            <a:endParaRPr/>
          </a:p>
        </p:txBody>
      </p:sp>
      <p:sp>
        <p:nvSpPr>
          <p:cNvPr id="86" name="Google Shape;86;p11"/>
          <p:cNvSpPr/>
          <p:nvPr/>
        </p:nvSpPr>
        <p:spPr>
          <a:xfrm>
            <a:off x="4741292" y="3304316"/>
            <a:ext cx="1065650" cy="33855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1426" l="-570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