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5"/>
    <p:sldMasterId id="214748367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</p:sldIdLst>
  <p:sldSz cy="5143500" cx="9144000"/>
  <p:notesSz cx="6858000" cy="9144000"/>
  <p:embeddedFontLst>
    <p:embeddedFont>
      <p:font typeface="Montserrat SemiBold"/>
      <p:regular r:id="rId12"/>
      <p:bold r:id="rId13"/>
      <p:italic r:id="rId14"/>
      <p:boldItalic r:id="rId15"/>
    </p:embeddedFont>
    <p:embeddedFont>
      <p:font typeface="Montserrat"/>
      <p:regular r:id="rId16"/>
      <p:bold r:id="rId17"/>
      <p:italic r:id="rId18"/>
      <p:boldItalic r:id="rId19"/>
    </p:embeddedFont>
    <p:embeddedFont>
      <p:font typeface="Montserrat Medium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64430FE-199F-4E0D-997A-618AE057056D}">
  <a:tblStyle styleId="{A64430FE-199F-4E0D-997A-618AE057056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Medium-regular.fntdata"/><Relationship Id="rId11" Type="http://schemas.openxmlformats.org/officeDocument/2006/relationships/slide" Target="slides/slide4.xml"/><Relationship Id="rId22" Type="http://schemas.openxmlformats.org/officeDocument/2006/relationships/font" Target="fonts/MontserratMedium-italic.fntdata"/><Relationship Id="rId10" Type="http://schemas.openxmlformats.org/officeDocument/2006/relationships/slide" Target="slides/slide3.xml"/><Relationship Id="rId21" Type="http://schemas.openxmlformats.org/officeDocument/2006/relationships/font" Target="fonts/MontserratMedium-bold.fntdata"/><Relationship Id="rId13" Type="http://schemas.openxmlformats.org/officeDocument/2006/relationships/font" Target="fonts/MontserratSemiBold-bold.fntdata"/><Relationship Id="rId12" Type="http://schemas.openxmlformats.org/officeDocument/2006/relationships/font" Target="fonts/MontserratSemiBold-regular.fntdata"/><Relationship Id="rId23" Type="http://schemas.openxmlformats.org/officeDocument/2006/relationships/font" Target="fonts/MontserratMedium-bold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5" Type="http://schemas.openxmlformats.org/officeDocument/2006/relationships/font" Target="fonts/MontserratSemiBold-boldItalic.fntdata"/><Relationship Id="rId14" Type="http://schemas.openxmlformats.org/officeDocument/2006/relationships/font" Target="fonts/MontserratSemiBold-italic.fntdata"/><Relationship Id="rId17" Type="http://schemas.openxmlformats.org/officeDocument/2006/relationships/font" Target="fonts/Montserrat-bold.fntdata"/><Relationship Id="rId16" Type="http://schemas.openxmlformats.org/officeDocument/2006/relationships/font" Target="fonts/Montserrat-regular.fntdata"/><Relationship Id="rId5" Type="http://schemas.openxmlformats.org/officeDocument/2006/relationships/slideMaster" Target="slideMasters/slideMaster1.xml"/><Relationship Id="rId19" Type="http://schemas.openxmlformats.org/officeDocument/2006/relationships/font" Target="fonts/Montserrat-boldItalic.fntdata"/><Relationship Id="rId6" Type="http://schemas.openxmlformats.org/officeDocument/2006/relationships/slideMaster" Target="slideMasters/slideMaster2.xml"/><Relationship Id="rId18" Type="http://schemas.openxmlformats.org/officeDocument/2006/relationships/font" Target="fonts/Montserrat-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244e70f96_0_5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244e70f96_0_5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8cb307064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8cb307064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Unsplash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Owl vole leaf centipede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cb3070640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8cb3070640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8ddacaa590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8ddacaa590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Unsplash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ctrTitle"/>
          </p:nvPr>
        </p:nvSpPr>
        <p:spPr>
          <a:xfrm>
            <a:off x="458975" y="1438150"/>
            <a:ext cx="8226000" cy="186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 SemiBold"/>
              <a:buNone/>
              <a:defRPr b="0" sz="3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458975" y="445025"/>
            <a:ext cx="82260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2" type="subTitle"/>
          </p:nvPr>
        </p:nvSpPr>
        <p:spPr>
          <a:xfrm>
            <a:off x="458975" y="4105475"/>
            <a:ext cx="3951000" cy="61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59" name="Google Shape;59;p14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6315803" y="3617749"/>
            <a:ext cx="2359600" cy="12820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/>
          <p:nvPr/>
        </p:nvSpPr>
        <p:spPr>
          <a:xfrm>
            <a:off x="8699225" y="4459200"/>
            <a:ext cx="444900" cy="68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458975" y="1438150"/>
            <a:ext cx="8226000" cy="3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SemiBold"/>
              <a:buNone/>
              <a:defRPr b="0" sz="3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5" name="Google Shape;65;p15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400"/>
            </a:lvl5pPr>
            <a:lvl6pPr indent="-304800" lvl="5" marL="2743200" rtl="0"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/>
          <p:nvPr>
            <p:ph type="title"/>
          </p:nvPr>
        </p:nvSpPr>
        <p:spPr>
          <a:xfrm>
            <a:off x="458975" y="445025"/>
            <a:ext cx="3951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" type="body"/>
          </p:nvPr>
        </p:nvSpPr>
        <p:spPr>
          <a:xfrm>
            <a:off x="458975" y="1438150"/>
            <a:ext cx="3951000" cy="298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 rtl="0"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 rtl="0"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2" type="body"/>
          </p:nvPr>
        </p:nvSpPr>
        <p:spPr>
          <a:xfrm>
            <a:off x="4733975" y="1438150"/>
            <a:ext cx="3951000" cy="298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 rtl="0"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 rtl="0"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" name="Google Shape;75;p17"/>
          <p:cNvSpPr txBox="1"/>
          <p:nvPr>
            <p:ph idx="3" type="title"/>
          </p:nvPr>
        </p:nvSpPr>
        <p:spPr>
          <a:xfrm>
            <a:off x="4733975" y="445025"/>
            <a:ext cx="3951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1" name="Google Shape;81;p19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19"/>
          <p:cNvSpPr txBox="1"/>
          <p:nvPr>
            <p:ph idx="1" type="body"/>
          </p:nvPr>
        </p:nvSpPr>
        <p:spPr>
          <a:xfrm>
            <a:off x="453200" y="1428925"/>
            <a:ext cx="8231700" cy="40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2" type="subTitle"/>
          </p:nvPr>
        </p:nvSpPr>
        <p:spPr>
          <a:xfrm>
            <a:off x="458975" y="1882125"/>
            <a:ext cx="2585400" cy="4533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4" name="Google Shape;84;p19"/>
          <p:cNvSpPr txBox="1"/>
          <p:nvPr>
            <p:ph idx="3" type="body"/>
          </p:nvPr>
        </p:nvSpPr>
        <p:spPr>
          <a:xfrm>
            <a:off x="458975" y="2492625"/>
            <a:ext cx="2585400" cy="19266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  <p:sp>
        <p:nvSpPr>
          <p:cNvPr id="85" name="Google Shape;85;p19"/>
          <p:cNvSpPr txBox="1"/>
          <p:nvPr>
            <p:ph idx="4" type="subTitle"/>
          </p:nvPr>
        </p:nvSpPr>
        <p:spPr>
          <a:xfrm>
            <a:off x="3279300" y="1882125"/>
            <a:ext cx="2585400" cy="4533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5" type="body"/>
          </p:nvPr>
        </p:nvSpPr>
        <p:spPr>
          <a:xfrm>
            <a:off x="3279300" y="2492625"/>
            <a:ext cx="2585400" cy="19266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  <p:sp>
        <p:nvSpPr>
          <p:cNvPr id="87" name="Google Shape;87;p19"/>
          <p:cNvSpPr txBox="1"/>
          <p:nvPr>
            <p:ph idx="6" type="subTitle"/>
          </p:nvPr>
        </p:nvSpPr>
        <p:spPr>
          <a:xfrm>
            <a:off x="6099625" y="1882125"/>
            <a:ext cx="2585400" cy="4533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8" name="Google Shape;88;p19"/>
          <p:cNvSpPr txBox="1"/>
          <p:nvPr>
            <p:ph idx="7" type="body"/>
          </p:nvPr>
        </p:nvSpPr>
        <p:spPr>
          <a:xfrm>
            <a:off x="6099625" y="2492625"/>
            <a:ext cx="2585400" cy="19266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tting tasks">
  <p:cSld name="TITLE_ONLY_1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1" name="Google Shape;91;p20"/>
          <p:cNvSpPr txBox="1"/>
          <p:nvPr>
            <p:ph idx="1" type="subTitle"/>
          </p:nvPr>
        </p:nvSpPr>
        <p:spPr>
          <a:xfrm>
            <a:off x="458975" y="1438150"/>
            <a:ext cx="3128400" cy="4533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2" name="Google Shape;92;p20"/>
          <p:cNvSpPr txBox="1"/>
          <p:nvPr>
            <p:ph idx="2" type="subTitle"/>
          </p:nvPr>
        </p:nvSpPr>
        <p:spPr>
          <a:xfrm>
            <a:off x="5555725" y="2671200"/>
            <a:ext cx="3129300" cy="3945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3" name="Google Shape;93;p20"/>
          <p:cNvSpPr txBox="1"/>
          <p:nvPr>
            <p:ph idx="3" type="body"/>
          </p:nvPr>
        </p:nvSpPr>
        <p:spPr>
          <a:xfrm>
            <a:off x="458975" y="2070075"/>
            <a:ext cx="3951000" cy="52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94" name="Google Shape;94;p20"/>
          <p:cNvSpPr txBox="1"/>
          <p:nvPr>
            <p:ph idx="4" type="subTitle"/>
          </p:nvPr>
        </p:nvSpPr>
        <p:spPr>
          <a:xfrm>
            <a:off x="458975" y="2671200"/>
            <a:ext cx="3128400" cy="4533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5" type="body"/>
          </p:nvPr>
        </p:nvSpPr>
        <p:spPr>
          <a:xfrm>
            <a:off x="458975" y="3303125"/>
            <a:ext cx="3951000" cy="52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6" type="subTitle"/>
          </p:nvPr>
        </p:nvSpPr>
        <p:spPr>
          <a:xfrm>
            <a:off x="5555725" y="3177725"/>
            <a:ext cx="3129300" cy="3945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7" type="subTitle"/>
          </p:nvPr>
        </p:nvSpPr>
        <p:spPr>
          <a:xfrm>
            <a:off x="5555725" y="3684250"/>
            <a:ext cx="3129300" cy="394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subTitle"/>
          </p:nvPr>
        </p:nvSpPr>
        <p:spPr>
          <a:xfrm>
            <a:off x="458975" y="1438150"/>
            <a:ext cx="3128400" cy="4533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458975" y="2070075"/>
            <a:ext cx="3951000" cy="63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03" name="Google Shape;103;p21"/>
          <p:cNvSpPr txBox="1"/>
          <p:nvPr>
            <p:ph idx="3" type="subTitle"/>
          </p:nvPr>
        </p:nvSpPr>
        <p:spPr>
          <a:xfrm>
            <a:off x="4734000" y="1438150"/>
            <a:ext cx="3128400" cy="4533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4" type="body"/>
          </p:nvPr>
        </p:nvSpPr>
        <p:spPr>
          <a:xfrm>
            <a:off x="4734000" y="2070075"/>
            <a:ext cx="3951000" cy="63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5" type="subTitle"/>
          </p:nvPr>
        </p:nvSpPr>
        <p:spPr>
          <a:xfrm>
            <a:off x="458975" y="2952375"/>
            <a:ext cx="3128400" cy="453300"/>
          </a:xfrm>
          <a:prstGeom prst="rect">
            <a:avLst/>
          </a:prstGeom>
          <a:solidFill>
            <a:schemeClr val="accent3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6" name="Google Shape;106;p21"/>
          <p:cNvSpPr txBox="1"/>
          <p:nvPr>
            <p:ph idx="6" type="body"/>
          </p:nvPr>
        </p:nvSpPr>
        <p:spPr>
          <a:xfrm>
            <a:off x="458975" y="3584300"/>
            <a:ext cx="3951000" cy="63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07" name="Google Shape;107;p21"/>
          <p:cNvSpPr txBox="1"/>
          <p:nvPr>
            <p:ph idx="7" type="subTitle"/>
          </p:nvPr>
        </p:nvSpPr>
        <p:spPr>
          <a:xfrm>
            <a:off x="4734000" y="2952375"/>
            <a:ext cx="3128400" cy="4533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8" name="Google Shape;108;p21"/>
          <p:cNvSpPr txBox="1"/>
          <p:nvPr>
            <p:ph idx="8" type="body"/>
          </p:nvPr>
        </p:nvSpPr>
        <p:spPr>
          <a:xfrm>
            <a:off x="4734000" y="3584300"/>
            <a:ext cx="3951000" cy="63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09" name="Google Shape;109;p21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type="title"/>
          </p:nvPr>
        </p:nvSpPr>
        <p:spPr>
          <a:xfrm>
            <a:off x="458975" y="446400"/>
            <a:ext cx="3951000" cy="81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2" name="Google Shape;112;p22"/>
          <p:cNvSpPr txBox="1"/>
          <p:nvPr>
            <p:ph idx="1" type="body"/>
          </p:nvPr>
        </p:nvSpPr>
        <p:spPr>
          <a:xfrm>
            <a:off x="458975" y="1438150"/>
            <a:ext cx="3951000" cy="298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 rtl="0"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 rtl="0"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13" name="Google Shape;113;p22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/>
          <p:nvPr>
            <p:ph type="title"/>
          </p:nvPr>
        </p:nvSpPr>
        <p:spPr>
          <a:xfrm>
            <a:off x="490250" y="1099725"/>
            <a:ext cx="8194800" cy="344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SemiBold"/>
              <a:buNone/>
              <a:defRPr b="0" i="1" sz="3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" type="subTitle"/>
          </p:nvPr>
        </p:nvSpPr>
        <p:spPr>
          <a:xfrm>
            <a:off x="474525" y="3969500"/>
            <a:ext cx="3935400" cy="954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/>
        </p:txBody>
      </p:sp>
      <p:pic>
        <p:nvPicPr>
          <p:cNvPr id="117" name="Google Shape;117;p23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idx="1" type="body"/>
          </p:nvPr>
        </p:nvSpPr>
        <p:spPr>
          <a:xfrm>
            <a:off x="468000" y="4626000"/>
            <a:ext cx="3942000" cy="320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</a:lstStyle>
          <a:p/>
        </p:txBody>
      </p:sp>
      <p:sp>
        <p:nvSpPr>
          <p:cNvPr id="121" name="Google Shape;121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Montserrat"/>
              <a:buNone/>
              <a:defRPr b="1" sz="22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–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04800" lvl="4" marL="2286000" rtl="0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rtl="0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800"/>
              <a:buFont typeface="Montserrat"/>
              <a:buChar char="–"/>
              <a:defRPr sz="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9">
          <p15:clr>
            <a:srgbClr val="EA4335"/>
          </p15:clr>
        </p15:guide>
        <p15:guide id="2" pos="5471">
          <p15:clr>
            <a:srgbClr val="EA4335"/>
          </p15:clr>
        </p15:guide>
        <p15:guide id="3" orient="horz" pos="280">
          <p15:clr>
            <a:srgbClr val="EA4335"/>
          </p15:clr>
        </p15:guide>
        <p15:guide id="4" orient="horz" pos="906">
          <p15:clr>
            <a:srgbClr val="EA4335"/>
          </p15:clr>
        </p15:guide>
        <p15:guide id="5" orient="horz" pos="2784">
          <p15:clr>
            <a:srgbClr val="EA4335"/>
          </p15:clr>
        </p15:guide>
        <p15:guide id="6" orient="horz" pos="3019">
          <p15:clr>
            <a:srgbClr val="EA4335"/>
          </p15:clr>
        </p15:guide>
        <p15:guide id="7" orient="horz" pos="693">
          <p15:clr>
            <a:srgbClr val="EA4335"/>
          </p15:clr>
        </p15:guide>
        <p15:guide id="8" pos="2778">
          <p15:clr>
            <a:srgbClr val="EA4335"/>
          </p15:clr>
        </p15:guide>
        <p15:guide id="9" pos="298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12.png"/><Relationship Id="rId6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13.png"/><Relationship Id="rId7" Type="http://schemas.openxmlformats.org/officeDocument/2006/relationships/image" Target="../media/image8.png"/><Relationship Id="rId8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13.png"/><Relationship Id="rId7" Type="http://schemas.openxmlformats.org/officeDocument/2006/relationships/image" Target="../media/image8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B3241"/>
                </a:solidFill>
              </a:rPr>
              <a:t>How do we construct a food web?</a:t>
            </a:r>
            <a:endParaRPr>
              <a:solidFill>
                <a:srgbClr val="4B324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B324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B324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B324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B324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B324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129" name="Google Shape;129;p26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-GB">
                <a:solidFill>
                  <a:srgbClr val="4B3241"/>
                </a:solidFill>
              </a:rPr>
              <a:t>Science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130" name="Google Shape;130;p26"/>
          <p:cNvSpPr txBox="1"/>
          <p:nvPr>
            <p:ph idx="4294967295" type="subTitle"/>
          </p:nvPr>
        </p:nvSpPr>
        <p:spPr>
          <a:xfrm>
            <a:off x="458975" y="4105475"/>
            <a:ext cx="3951000" cy="61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-GB">
                <a:solidFill>
                  <a:srgbClr val="4B3241"/>
                </a:solidFill>
              </a:rPr>
              <a:t>Miss Roberts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131" name="Google Shape;131;p26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Construct this food web and add labels</a:t>
            </a:r>
            <a:endParaRPr/>
          </a:p>
        </p:txBody>
      </p:sp>
      <p:sp>
        <p:nvSpPr>
          <p:cNvPr id="137" name="Google Shape;137;p27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8" name="Google Shape;13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6422" y="1770525"/>
            <a:ext cx="2175075" cy="145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7598" y="1477749"/>
            <a:ext cx="1358024" cy="20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7"/>
          <p:cNvPicPr preferRelativeResize="0"/>
          <p:nvPr/>
        </p:nvPicPr>
        <p:blipFill rotWithShape="1">
          <a:blip r:embed="rId5">
            <a:alphaModFix/>
          </a:blip>
          <a:srcRect b="31632" l="34191" r="32760" t="31581"/>
          <a:stretch/>
        </p:blipFill>
        <p:spPr>
          <a:xfrm>
            <a:off x="2588575" y="1770525"/>
            <a:ext cx="1737325" cy="145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9542" y="1732612"/>
            <a:ext cx="1258701" cy="167827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7"/>
          <p:cNvSpPr txBox="1"/>
          <p:nvPr/>
        </p:nvSpPr>
        <p:spPr>
          <a:xfrm>
            <a:off x="7060125" y="3567225"/>
            <a:ext cx="1148100" cy="6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producer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27"/>
          <p:cNvSpPr txBox="1"/>
          <p:nvPr/>
        </p:nvSpPr>
        <p:spPr>
          <a:xfrm>
            <a:off x="4932568" y="3567225"/>
            <a:ext cx="1148100" cy="6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Primary consumer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27"/>
          <p:cNvSpPr txBox="1"/>
          <p:nvPr/>
        </p:nvSpPr>
        <p:spPr>
          <a:xfrm>
            <a:off x="770851" y="3626200"/>
            <a:ext cx="1256100" cy="6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Secondary consumer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27"/>
          <p:cNvSpPr txBox="1"/>
          <p:nvPr/>
        </p:nvSpPr>
        <p:spPr>
          <a:xfrm>
            <a:off x="2805032" y="3513350"/>
            <a:ext cx="1148100" cy="6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Tertiary consumer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Food web</a:t>
            </a:r>
            <a:endParaRPr/>
          </a:p>
        </p:txBody>
      </p:sp>
      <p:sp>
        <p:nvSpPr>
          <p:cNvPr id="151" name="Google Shape;151;p28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2" name="Google Shape;152;p28"/>
          <p:cNvPicPr preferRelativeResize="0"/>
          <p:nvPr/>
        </p:nvPicPr>
        <p:blipFill rotWithShape="1">
          <a:blip r:embed="rId3">
            <a:alphaModFix/>
          </a:blip>
          <a:srcRect b="32272" l="41840" r="33948" t="29472"/>
          <a:stretch/>
        </p:blipFill>
        <p:spPr>
          <a:xfrm>
            <a:off x="6441741" y="585850"/>
            <a:ext cx="1592950" cy="120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8"/>
          <p:cNvPicPr preferRelativeResize="0"/>
          <p:nvPr/>
        </p:nvPicPr>
        <p:blipFill rotWithShape="1">
          <a:blip r:embed="rId4">
            <a:alphaModFix/>
          </a:blip>
          <a:srcRect b="52767" l="4334" r="54847" t="0"/>
          <a:stretch/>
        </p:blipFill>
        <p:spPr>
          <a:xfrm>
            <a:off x="4083273" y="681810"/>
            <a:ext cx="1110575" cy="756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321" y="1205430"/>
            <a:ext cx="2165373" cy="1038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071" y="2571756"/>
            <a:ext cx="2167899" cy="877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8"/>
          <p:cNvPicPr preferRelativeResize="0"/>
          <p:nvPr/>
        </p:nvPicPr>
        <p:blipFill rotWithShape="1">
          <a:blip r:embed="rId7">
            <a:alphaModFix/>
          </a:blip>
          <a:srcRect b="28897" l="0" r="0" t="33549"/>
          <a:stretch/>
        </p:blipFill>
        <p:spPr>
          <a:xfrm>
            <a:off x="3583261" y="3370893"/>
            <a:ext cx="2165374" cy="87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8"/>
          <p:cNvPicPr preferRelativeResize="0"/>
          <p:nvPr/>
        </p:nvPicPr>
        <p:blipFill rotWithShape="1">
          <a:blip r:embed="rId8">
            <a:alphaModFix/>
          </a:blip>
          <a:srcRect b="15383" l="0" r="0" t="0"/>
          <a:stretch/>
        </p:blipFill>
        <p:spPr>
          <a:xfrm>
            <a:off x="1242640" y="3234324"/>
            <a:ext cx="1110575" cy="1013998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8"/>
          <p:cNvSpPr txBox="1"/>
          <p:nvPr/>
        </p:nvSpPr>
        <p:spPr>
          <a:xfrm>
            <a:off x="818025" y="2319625"/>
            <a:ext cx="2252400" cy="3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Dragonfly nymph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8"/>
          <p:cNvSpPr txBox="1"/>
          <p:nvPr/>
        </p:nvSpPr>
        <p:spPr>
          <a:xfrm>
            <a:off x="1024234" y="4251100"/>
            <a:ext cx="1547400" cy="3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Pond weed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28"/>
          <p:cNvSpPr txBox="1"/>
          <p:nvPr/>
        </p:nvSpPr>
        <p:spPr>
          <a:xfrm>
            <a:off x="3512363" y="4251100"/>
            <a:ext cx="2252400" cy="3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Brown trout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28"/>
          <p:cNvSpPr txBox="1"/>
          <p:nvPr/>
        </p:nvSpPr>
        <p:spPr>
          <a:xfrm>
            <a:off x="6199575" y="3573175"/>
            <a:ext cx="2252400" cy="3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Freshwater shrimp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28"/>
          <p:cNvSpPr txBox="1"/>
          <p:nvPr/>
        </p:nvSpPr>
        <p:spPr>
          <a:xfrm>
            <a:off x="6112025" y="1983325"/>
            <a:ext cx="2252400" cy="3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Mayfly nymph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8"/>
          <p:cNvSpPr txBox="1"/>
          <p:nvPr/>
        </p:nvSpPr>
        <p:spPr>
          <a:xfrm>
            <a:off x="3715875" y="1438150"/>
            <a:ext cx="2252400" cy="3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Microscopic algae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/>
          <p:nvPr>
            <p:ph type="title"/>
          </p:nvPr>
        </p:nvSpPr>
        <p:spPr>
          <a:xfrm>
            <a:off x="458975" y="445025"/>
            <a:ext cx="14304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TASK</a:t>
            </a:r>
            <a:endParaRPr/>
          </a:p>
        </p:txBody>
      </p:sp>
      <p:sp>
        <p:nvSpPr>
          <p:cNvPr id="169" name="Google Shape;169;p29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aphicFrame>
        <p:nvGraphicFramePr>
          <p:cNvPr id="170" name="Google Shape;170;p29"/>
          <p:cNvGraphicFramePr/>
          <p:nvPr/>
        </p:nvGraphicFramePr>
        <p:xfrm>
          <a:off x="952500" y="868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{A64430FE-199F-4E0D-997A-618AE057056D}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Organism</a:t>
                      </a:r>
                      <a:endParaRPr b="1"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Diet</a:t>
                      </a:r>
                      <a:endParaRPr b="1"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Mayfly nymph</a:t>
                      </a:r>
                      <a:endParaRPr sz="1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Pondweed, microscopic algae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</a:t>
                      </a:r>
                      <a:r>
                        <a:rPr lang="en-GB" sz="17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icroscopic algae</a:t>
                      </a:r>
                      <a:endParaRPr sz="1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Makes its own food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Dragonfly nymph</a:t>
                      </a:r>
                      <a:endParaRPr sz="1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Freshwater shrimp, mayfly nymph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Freshwater shrimp</a:t>
                      </a:r>
                      <a:endParaRPr sz="1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</a:t>
                      </a:r>
                      <a:r>
                        <a:rPr lang="en-GB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icroscopic algae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Brown trout</a:t>
                      </a:r>
                      <a:endParaRPr sz="1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Mayfly nymphs, dragonfly nymphs, freshwater shrimps 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Pond weed</a:t>
                      </a:r>
                      <a:endParaRPr sz="1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Makes its own food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71" name="Google Shape;171;p29"/>
          <p:cNvPicPr preferRelativeResize="0"/>
          <p:nvPr/>
        </p:nvPicPr>
        <p:blipFill rotWithShape="1">
          <a:blip r:embed="rId3">
            <a:alphaModFix/>
          </a:blip>
          <a:srcRect b="32272" l="41840" r="33948" t="29472"/>
          <a:stretch/>
        </p:blipFill>
        <p:spPr>
          <a:xfrm>
            <a:off x="2055050" y="1393299"/>
            <a:ext cx="438477" cy="4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9"/>
          <p:cNvPicPr preferRelativeResize="0"/>
          <p:nvPr/>
        </p:nvPicPr>
        <p:blipFill rotWithShape="1">
          <a:blip r:embed="rId4">
            <a:alphaModFix/>
          </a:blip>
          <a:srcRect b="52767" l="4334" r="54847" t="0"/>
          <a:stretch/>
        </p:blipFill>
        <p:spPr>
          <a:xfrm>
            <a:off x="2084923" y="1931627"/>
            <a:ext cx="351529" cy="33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9375" y="2315136"/>
            <a:ext cx="769826" cy="51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55650" y="2923850"/>
            <a:ext cx="637273" cy="35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9"/>
          <p:cNvPicPr preferRelativeResize="0"/>
          <p:nvPr/>
        </p:nvPicPr>
        <p:blipFill rotWithShape="1">
          <a:blip r:embed="rId7">
            <a:alphaModFix/>
          </a:blip>
          <a:srcRect b="28897" l="0" r="0" t="33549"/>
          <a:stretch/>
        </p:blipFill>
        <p:spPr>
          <a:xfrm>
            <a:off x="1678238" y="3377920"/>
            <a:ext cx="1164901" cy="6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8">
            <a:alphaModFix/>
          </a:blip>
          <a:srcRect b="15383" l="0" r="0" t="0"/>
          <a:stretch/>
        </p:blipFill>
        <p:spPr>
          <a:xfrm>
            <a:off x="2143188" y="4129625"/>
            <a:ext cx="262211" cy="33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008237"/>
      </a:accent1>
      <a:accent2>
        <a:srgbClr val="46C7E1"/>
      </a:accent2>
      <a:accent3>
        <a:srgbClr val="00468C"/>
      </a:accent3>
      <a:accent4>
        <a:srgbClr val="786EC8"/>
      </a:accent4>
      <a:accent5>
        <a:srgbClr val="F03C78"/>
      </a:accent5>
      <a:accent6>
        <a:srgbClr val="00968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