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9896ec4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9896ec4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9896ec4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9896ec4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1" name="Google Shape;31;p4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980500" y="3647250"/>
            <a:ext cx="16389600" cy="46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8" name="Google Shape;58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2" name="Google Shape;62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9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4" name="Google Shape;74;p9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Experiment with collage in the creation of four cupcakes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2 of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Downloadable Resource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2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</a:rPr>
              <a:t>Art, craft and design - Collage </a:t>
            </a:r>
            <a:endParaRPr sz="36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2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Simon Columb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14116050" y="171450"/>
            <a:ext cx="4171800" cy="281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3">
            <a:alphaModFix/>
          </a:blip>
          <a:srcRect b="3306" l="0" r="0" t="0"/>
          <a:stretch/>
        </p:blipFill>
        <p:spPr>
          <a:xfrm>
            <a:off x="5406750" y="5067375"/>
            <a:ext cx="3819525" cy="521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b="3306" l="0" r="0" t="0"/>
          <a:stretch/>
        </p:blipFill>
        <p:spPr>
          <a:xfrm>
            <a:off x="1381125" y="5067375"/>
            <a:ext cx="3819525" cy="521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5">
            <a:alphaModFix/>
          </a:blip>
          <a:srcRect b="3306" l="0" r="0" t="0"/>
          <a:stretch/>
        </p:blipFill>
        <p:spPr>
          <a:xfrm>
            <a:off x="9067800" y="5067375"/>
            <a:ext cx="3819525" cy="521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6">
            <a:alphaModFix/>
          </a:blip>
          <a:srcRect b="3306" l="0" r="0" t="0"/>
          <a:stretch/>
        </p:blipFill>
        <p:spPr>
          <a:xfrm>
            <a:off x="13082100" y="5067375"/>
            <a:ext cx="3819525" cy="521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/>
          </a:blip>
          <a:srcRect b="3306" l="0" r="0" t="0"/>
          <a:stretch/>
        </p:blipFill>
        <p:spPr>
          <a:xfrm>
            <a:off x="5727150" y="25"/>
            <a:ext cx="3819525" cy="521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4">
            <a:alphaModFix/>
          </a:blip>
          <a:srcRect b="3306" l="0" r="0" t="0"/>
          <a:stretch/>
        </p:blipFill>
        <p:spPr>
          <a:xfrm>
            <a:off x="1707600" y="50"/>
            <a:ext cx="3819525" cy="521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5">
            <a:alphaModFix/>
          </a:blip>
          <a:srcRect b="3306" l="0" r="0" t="0"/>
          <a:stretch/>
        </p:blipFill>
        <p:spPr>
          <a:xfrm>
            <a:off x="9432375" y="0"/>
            <a:ext cx="3819525" cy="521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6">
            <a:alphaModFix/>
          </a:blip>
          <a:srcRect b="3306" l="0" r="0" t="0"/>
          <a:stretch/>
        </p:blipFill>
        <p:spPr>
          <a:xfrm>
            <a:off x="13408575" y="0"/>
            <a:ext cx="3819525" cy="52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