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d244974d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8d244974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dcbbb7719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dcbbb771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0" name="Google Shape;50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52" name="Google Shape;52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458975" y="368300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Solving Multiplication and Division Problems by Drawing the Bar Model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Worksheet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458975" y="15905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Mrs Behan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B0F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267013" y="235950"/>
            <a:ext cx="3188700" cy="5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267025" y="731150"/>
            <a:ext cx="8516400" cy="10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your bar model to represent the known and unknown values in each problem. 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your bar model to help you choose the correct calculation to find the unknown and solve the problem. 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Remember to write an answer to the question in a sentence.</a:t>
            </a:r>
            <a:endParaRPr b="0" i="0" sz="7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152238" y="1839900"/>
            <a:ext cx="2670300" cy="1463700"/>
          </a:xfrm>
          <a:prstGeom prst="rect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39 parents came to parents evening to see three teachers. Each teacher saw exactly the same number of parents. How many parents did each teacher see?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3023275" y="1839900"/>
            <a:ext cx="3029400" cy="1463700"/>
          </a:xfrm>
          <a:prstGeom prst="rect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Mr Slade collected some money from parents for the class trip to London. He collected £4 from each of the 27 children in his class. How much did he collect altogether?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6253713" y="1839900"/>
            <a:ext cx="2768400" cy="1463700"/>
          </a:xfrm>
          <a:prstGeom prst="rect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150 children visited Edinburgh Castle last Sunday. This was ten times the size of the group that visited on Monday. How many children visited on Monday?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