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6D85C3-D12E-4521-A64E-DF8AC9BA8BB0}">
  <a:tblStyle styleId="{B16D85C3-D12E-4521-A64E-DF8AC9BA8B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6a621b2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6a621b2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a621b2e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a621b2e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3b8739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3b8739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3b8739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3b8739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Recognise 3-D shapes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Parsons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33594" r="0" t="0"/>
          <a:stretch/>
        </p:blipFill>
        <p:spPr>
          <a:xfrm>
            <a:off x="3888100" y="1555275"/>
            <a:ext cx="4609474" cy="27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1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1682" r="60088" t="39272"/>
          <a:stretch/>
        </p:blipFill>
        <p:spPr>
          <a:xfrm>
            <a:off x="2282538" y="1794700"/>
            <a:ext cx="2653800" cy="166620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459875" y="983425"/>
            <a:ext cx="63534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shape to its name.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0" l="17135" r="14239" t="11103"/>
          <a:stretch/>
        </p:blipFill>
        <p:spPr>
          <a:xfrm>
            <a:off x="3354708" y="3623101"/>
            <a:ext cx="1244079" cy="131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4216" y="404739"/>
            <a:ext cx="1455883" cy="138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5500" y="3444850"/>
            <a:ext cx="1402550" cy="14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6700" y="218625"/>
            <a:ext cx="1294021" cy="14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1775825" y="2011425"/>
            <a:ext cx="276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736450" y="2172025"/>
            <a:ext cx="2760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838725" y="4340325"/>
            <a:ext cx="276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5921375" y="3623100"/>
            <a:ext cx="332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567975" y="975975"/>
            <a:ext cx="276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785250" y="2264000"/>
            <a:ext cx="3324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929550" y="547925"/>
            <a:ext cx="247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7703600" y="3962700"/>
            <a:ext cx="4458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1365475" y="1606025"/>
            <a:ext cx="1244100" cy="101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1447" y="675925"/>
            <a:ext cx="1294025" cy="84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3281275" y="2606650"/>
            <a:ext cx="2475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91975" y="1438150"/>
            <a:ext cx="3026400" cy="24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cone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cuboid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hexagonal prism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cylinder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pentagonal prism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cube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tetrahedron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square based pyramid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triangular prism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421950" y="141600"/>
            <a:ext cx="3128400" cy="453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Question 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421950" y="802675"/>
            <a:ext cx="63534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 of shape properties.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6" name="Google Shape;116;p16"/>
          <p:cNvGraphicFramePr/>
          <p:nvPr/>
        </p:nvGraphicFramePr>
        <p:xfrm>
          <a:off x="492625" y="143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{B16D85C3-D12E-4521-A64E-DF8AC9BA8BB0}</a:tableStyleId>
              </a:tblPr>
              <a:tblGrid>
                <a:gridCol w="1614050"/>
                <a:gridCol w="1614050"/>
                <a:gridCol w="1614050"/>
                <a:gridCol w="1614050"/>
                <a:gridCol w="1614050"/>
              </a:tblGrid>
              <a:tr h="120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Vertices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Edges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Faces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25258">
            <a:off x="2229531" y="1667514"/>
            <a:ext cx="1405588" cy="50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1200" y="1514125"/>
            <a:ext cx="536650" cy="8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1874" y="1541150"/>
            <a:ext cx="1273100" cy="7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1600" y="1469688"/>
            <a:ext cx="923650" cy="9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458975" y="1032950"/>
            <a:ext cx="8271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shape is each person describing?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name of the shape, sketch a diagram of the shape and answer their questions.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888" y="2126275"/>
            <a:ext cx="637222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3247400" y="3111575"/>
            <a:ext cx="4422000" cy="133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481100" y="1273500"/>
            <a:ext cx="4252800" cy="133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481100" y="1273500"/>
            <a:ext cx="43440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Raeesa 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drawn a 3-D shape.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His shape has 5 vertices, 8 edges and 5 faces.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3-D shape has Raeesa drawn?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241800" y="3084775"/>
            <a:ext cx="5134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Fran 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drawn a 3-D shape.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 shape has 5 faces, 9 edges and 6 vertices.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3-D shape has Fran drawn?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510850" y="1358400"/>
            <a:ext cx="3183600" cy="3183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2739825" y="1358400"/>
            <a:ext cx="3183600" cy="31836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1529650" y="977925"/>
            <a:ext cx="1082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Flat faces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732250" y="977925"/>
            <a:ext cx="24159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Curved 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faces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629250" y="1733375"/>
            <a:ext cx="2936100" cy="22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uboid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phere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ube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ylinder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quare based pyramid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riangular prism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