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91" r:id="rId3"/>
    <p:sldMasterId id="2147483692" r:id="rId4"/>
    <p:sldMasterId id="214748369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5" Type="http://schemas.openxmlformats.org/officeDocument/2006/relationships/font" Target="fonts/MontserratMedium-bold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en-GB" sz="1400"/>
              <a:t>5 seconds of silence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c7e2726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c7e2726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c6b2d94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c6b2d94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c7e2726cd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c7e2726cd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c7e2726cd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8c7e2726cd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c69c25c21_7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8c69c25c21_7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8c69c25c21_0_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8c69c25c21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i="1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9" name="Google Shape;79;p14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0439400" y="8315325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81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81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815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81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81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5" name="Google Shape;85;p15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10439400" y="8315325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1257300" y="547688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1257300" y="2738438"/>
            <a:ext cx="15773400" cy="6527005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90" name="Google Shape;90;p16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1" name="Google Shape;91;p16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>
  <p:cSld name="OBJECT_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1028700" y="1028700"/>
            <a:ext cx="15595601" cy="1728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1028700" y="3095625"/>
            <a:ext cx="15595601" cy="496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-565150" lvl="0" marL="4572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5300"/>
              <a:buChar char="●"/>
              <a:defRPr sz="2600"/>
            </a:lvl1pPr>
            <a:lvl2pPr indent="-565150" lvl="1" marL="9144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2pPr>
            <a:lvl3pPr indent="-565150" lvl="2" marL="1371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3pPr>
            <a:lvl4pPr indent="-565150" lvl="3" marL="18288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4pPr>
            <a:lvl5pPr indent="-565150" lvl="4" marL="22860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5pPr>
            <a:lvl6pPr indent="-565150" lvl="5" marL="2743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6pPr>
            <a:lvl7pPr indent="-565150" lvl="6" marL="3200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5300"/>
              <a:buChar char="–"/>
              <a:defRPr sz="2600"/>
            </a:lvl7pPr>
            <a:lvl8pPr indent="-565150" lvl="7" marL="3657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5300"/>
              <a:buChar char="–"/>
              <a:defRPr sz="2600"/>
            </a:lvl8pPr>
            <a:lvl9pPr indent="-565150" lvl="8" marL="4114800" algn="l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SzPts val="5300"/>
              <a:buChar char="–"/>
              <a:defRPr sz="2600"/>
            </a:lvl9pPr>
          </a:lstStyle>
          <a:p/>
        </p:txBody>
      </p:sp>
      <p:sp>
        <p:nvSpPr>
          <p:cNvPr id="96" name="Google Shape;96;p17"/>
          <p:cNvSpPr txBox="1"/>
          <p:nvPr>
            <p:ph idx="10" type="dt"/>
          </p:nvPr>
        </p:nvSpPr>
        <p:spPr>
          <a:xfrm>
            <a:off x="10947400" y="8636793"/>
            <a:ext cx="5676900" cy="747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400">
                <a:solidFill>
                  <a:srgbClr val="F8CC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7" name="Google Shape;97;p17"/>
          <p:cNvSpPr txBox="1"/>
          <p:nvPr>
            <p:ph idx="11" type="ftr"/>
          </p:nvPr>
        </p:nvSpPr>
        <p:spPr>
          <a:xfrm>
            <a:off x="1028700" y="8636793"/>
            <a:ext cx="8248650" cy="747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9429750" y="8636793"/>
            <a:ext cx="1362074" cy="747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3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257300" y="547688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1257300" y="2738438"/>
            <a:ext cx="15773400" cy="6527005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102" name="Google Shape;102;p18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7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3" name="Google Shape;103;p18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OBJECT_4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81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81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815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81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81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9" name="Google Shape;109;p19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10439400" y="8315325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 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81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81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815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81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81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5" name="Google Shape;115;p20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10439400" y="8315325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OBJECT_5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1019174" y="1128713"/>
            <a:ext cx="14420850" cy="162163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1019174" y="3505200"/>
            <a:ext cx="14420850" cy="539829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300"/>
              <a:buChar char="●"/>
              <a:defRPr sz="2600"/>
            </a:lvl1pPr>
            <a:lvl2pPr indent="-4381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2pPr>
            <a:lvl3pPr indent="-4381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3pPr>
            <a:lvl4pPr indent="-4381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4pPr>
            <a:lvl5pPr indent="-4381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5pPr>
            <a:lvl6pPr indent="-4381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6pPr>
            <a:lvl7pPr indent="-4381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7pPr>
            <a:lvl8pPr indent="-4381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8pPr>
            <a:lvl9pPr indent="-438150" lvl="8" marL="411480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lt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120" name="Google Shape;120;p21"/>
          <p:cNvSpPr txBox="1"/>
          <p:nvPr>
            <p:ph idx="10" type="dt"/>
          </p:nvPr>
        </p:nvSpPr>
        <p:spPr>
          <a:xfrm>
            <a:off x="11325224" y="8903493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700">
                <a:solidFill>
                  <a:srgbClr val="EFE5F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1" name="Google Shape;121;p21"/>
          <p:cNvSpPr txBox="1"/>
          <p:nvPr>
            <p:ph idx="11" type="ftr"/>
          </p:nvPr>
        </p:nvSpPr>
        <p:spPr>
          <a:xfrm>
            <a:off x="1019174" y="8903493"/>
            <a:ext cx="1030605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16094073" y="1128713"/>
            <a:ext cx="1730374" cy="16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914400" y="2400300"/>
            <a:ext cx="8077200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Char char="●"/>
              <a:defRPr sz="5100"/>
            </a:lvl1pPr>
            <a:lvl2pPr indent="-508000" lvl="1" marL="9144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3550" lvl="2" marL="13716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3pPr>
            <a:lvl4pPr indent="-43815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4pPr>
            <a:lvl5pPr indent="-43815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5pPr>
            <a:lvl6pPr indent="-43815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6pPr>
            <a:lvl7pPr indent="-43815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7pPr>
            <a:lvl8pPr indent="-43815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8pPr>
            <a:lvl9pPr indent="-438150" lvl="8" marL="4114800" algn="l"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3300"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9296400" y="2400300"/>
            <a:ext cx="8077200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Char char="●"/>
              <a:defRPr sz="5100"/>
            </a:lvl1pPr>
            <a:lvl2pPr indent="-508000" lvl="1" marL="9144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3550" lvl="2" marL="13716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3pPr>
            <a:lvl4pPr indent="-43815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4pPr>
            <a:lvl5pPr indent="-43815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5pPr>
            <a:lvl6pPr indent="-43815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6pPr>
            <a:lvl7pPr indent="-43815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7pPr>
            <a:lvl8pPr indent="-43815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8pPr>
            <a:lvl9pPr indent="-438150" lvl="8" marL="4114800" algn="l"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3300"/>
            </a:lvl9pPr>
          </a:lstStyle>
          <a:p/>
        </p:txBody>
      </p:sp>
      <p:sp>
        <p:nvSpPr>
          <p:cNvPr id="127" name="Google Shape;127;p22"/>
          <p:cNvSpPr txBox="1"/>
          <p:nvPr>
            <p:ph idx="10" type="dt"/>
          </p:nvPr>
        </p:nvSpPr>
        <p:spPr>
          <a:xfrm>
            <a:off x="914400" y="9534525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8" name="Google Shape;128;p22"/>
          <p:cNvSpPr txBox="1"/>
          <p:nvPr>
            <p:ph idx="11" type="ftr"/>
          </p:nvPr>
        </p:nvSpPr>
        <p:spPr>
          <a:xfrm>
            <a:off x="6248400" y="9534525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13106400" y="9534525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600"/>
            </a:lvl1pPr>
            <a:lvl2pPr indent="0" lvl="1" marL="0" algn="r">
              <a:spcBef>
                <a:spcPts val="0"/>
              </a:spcBef>
              <a:buNone/>
              <a:defRPr sz="2600"/>
            </a:lvl2pPr>
            <a:lvl3pPr indent="0" lvl="2" marL="0" algn="r">
              <a:spcBef>
                <a:spcPts val="0"/>
              </a:spcBef>
              <a:buNone/>
              <a:defRPr sz="2600"/>
            </a:lvl3pPr>
            <a:lvl4pPr indent="0" lvl="3" marL="0" algn="r">
              <a:spcBef>
                <a:spcPts val="0"/>
              </a:spcBef>
              <a:buNone/>
              <a:defRPr sz="2600"/>
            </a:lvl4pPr>
            <a:lvl5pPr indent="0" lvl="4" marL="0" algn="r">
              <a:spcBef>
                <a:spcPts val="0"/>
              </a:spcBef>
              <a:buNone/>
              <a:defRPr sz="2600"/>
            </a:lvl5pPr>
            <a:lvl6pPr indent="0" lvl="5" marL="0" algn="r">
              <a:spcBef>
                <a:spcPts val="0"/>
              </a:spcBef>
              <a:buNone/>
              <a:defRPr sz="2600"/>
            </a:lvl6pPr>
            <a:lvl7pPr indent="0" lvl="6" marL="0" algn="r">
              <a:spcBef>
                <a:spcPts val="0"/>
              </a:spcBef>
              <a:buNone/>
              <a:defRPr sz="2600"/>
            </a:lvl7pPr>
            <a:lvl8pPr indent="0" lvl="7" marL="0" algn="r">
              <a:spcBef>
                <a:spcPts val="0"/>
              </a:spcBef>
              <a:buNone/>
              <a:defRPr sz="2600"/>
            </a:lvl8pPr>
            <a:lvl9pPr indent="0" lvl="8" mar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2" name="Google Shape;132;p23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lvl="1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2pPr>
            <a:lvl3pPr lvl="2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lvl="7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lvl="8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/>
        </p:txBody>
      </p:sp>
      <p:sp>
        <p:nvSpPr>
          <p:cNvPr id="133" name="Google Shape;133;p23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4" name="Google Shape;134;p23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600"/>
            </a:lvl1pPr>
            <a:lvl2pPr indent="0" lvl="1" marL="0" algn="r">
              <a:spcBef>
                <a:spcPts val="0"/>
              </a:spcBef>
              <a:buNone/>
              <a:defRPr sz="2600"/>
            </a:lvl2pPr>
            <a:lvl3pPr indent="0" lvl="2" marL="0" algn="r">
              <a:spcBef>
                <a:spcPts val="0"/>
              </a:spcBef>
              <a:buNone/>
              <a:defRPr sz="2600"/>
            </a:lvl3pPr>
            <a:lvl4pPr indent="0" lvl="3" marL="0" algn="r">
              <a:spcBef>
                <a:spcPts val="0"/>
              </a:spcBef>
              <a:buNone/>
              <a:defRPr sz="2600"/>
            </a:lvl4pPr>
            <a:lvl5pPr indent="0" lvl="4" marL="0" algn="r">
              <a:spcBef>
                <a:spcPts val="0"/>
              </a:spcBef>
              <a:buNone/>
              <a:defRPr sz="2600"/>
            </a:lvl5pPr>
            <a:lvl6pPr indent="0" lvl="5" marL="0" algn="r">
              <a:spcBef>
                <a:spcPts val="0"/>
              </a:spcBef>
              <a:buNone/>
              <a:defRPr sz="2600"/>
            </a:lvl6pPr>
            <a:lvl7pPr indent="0" lvl="6" marL="0" algn="r">
              <a:spcBef>
                <a:spcPts val="0"/>
              </a:spcBef>
              <a:buNone/>
              <a:defRPr sz="2600"/>
            </a:lvl7pPr>
            <a:lvl8pPr indent="0" lvl="7" marL="0" algn="r">
              <a:spcBef>
                <a:spcPts val="0"/>
              </a:spcBef>
              <a:buNone/>
              <a:defRPr sz="2600"/>
            </a:lvl8pPr>
            <a:lvl9pPr indent="0" lvl="8" mar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3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9pPr>
          </a:lstStyle>
          <a:p/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10439400" y="8315327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44" name="Google Shape;144;p25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lvl="1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2pPr>
            <a:lvl3pPr lvl="2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lvl="7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lvl="8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/>
        </p:txBody>
      </p:sp>
      <p:sp>
        <p:nvSpPr>
          <p:cNvPr id="145" name="Google Shape;145;p25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46" name="Google Shape;146;p25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47" name="Google Shape;147;p25"/>
          <p:cNvSpPr txBox="1"/>
          <p:nvPr>
            <p:ph idx="12" type="sldNum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600"/>
            </a:lvl1pPr>
            <a:lvl2pPr indent="0" lvl="1" marL="0" algn="r">
              <a:spcBef>
                <a:spcPts val="0"/>
              </a:spcBef>
              <a:buNone/>
              <a:defRPr sz="2600"/>
            </a:lvl2pPr>
            <a:lvl3pPr indent="0" lvl="2" marL="0" algn="r">
              <a:spcBef>
                <a:spcPts val="0"/>
              </a:spcBef>
              <a:buNone/>
              <a:defRPr sz="2600"/>
            </a:lvl3pPr>
            <a:lvl4pPr indent="0" lvl="3" marL="0" algn="r">
              <a:spcBef>
                <a:spcPts val="0"/>
              </a:spcBef>
              <a:buNone/>
              <a:defRPr sz="2600"/>
            </a:lvl4pPr>
            <a:lvl5pPr indent="0" lvl="4" marL="0" algn="r">
              <a:spcBef>
                <a:spcPts val="0"/>
              </a:spcBef>
              <a:buNone/>
              <a:defRPr sz="2600"/>
            </a:lvl5pPr>
            <a:lvl6pPr indent="0" lvl="5" marL="0" algn="r">
              <a:spcBef>
                <a:spcPts val="0"/>
              </a:spcBef>
              <a:buNone/>
              <a:defRPr sz="2600"/>
            </a:lvl6pPr>
            <a:lvl7pPr indent="0" lvl="6" marL="0" algn="r">
              <a:spcBef>
                <a:spcPts val="0"/>
              </a:spcBef>
              <a:buNone/>
              <a:defRPr sz="2600"/>
            </a:lvl7pPr>
            <a:lvl8pPr indent="0" lvl="7" marL="0" algn="r">
              <a:spcBef>
                <a:spcPts val="0"/>
              </a:spcBef>
              <a:buNone/>
              <a:defRPr sz="2600"/>
            </a:lvl8pPr>
            <a:lvl9pPr indent="0" lvl="8" mar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0" name="Google Shape;150;p26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1" name="Google Shape;151;p26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>
  <p:cSld name="1_Title and Conten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1028702" y="3095094"/>
            <a:ext cx="15592060" cy="4966784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156" name="Google Shape;156;p27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7" name="Google Shape;157;p27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600"/>
            </a:lvl1pPr>
            <a:lvl2pPr indent="0" lvl="1" marL="0" algn="r">
              <a:spcBef>
                <a:spcPts val="0"/>
              </a:spcBef>
              <a:buNone/>
              <a:defRPr sz="2600"/>
            </a:lvl2pPr>
            <a:lvl3pPr indent="0" lvl="2" marL="0" algn="r">
              <a:spcBef>
                <a:spcPts val="0"/>
              </a:spcBef>
              <a:buNone/>
              <a:defRPr sz="2600"/>
            </a:lvl3pPr>
            <a:lvl4pPr indent="0" lvl="3" marL="0" algn="r">
              <a:spcBef>
                <a:spcPts val="0"/>
              </a:spcBef>
              <a:buNone/>
              <a:defRPr sz="2600"/>
            </a:lvl4pPr>
            <a:lvl5pPr indent="0" lvl="4" marL="0" algn="r">
              <a:spcBef>
                <a:spcPts val="0"/>
              </a:spcBef>
              <a:buNone/>
              <a:defRPr sz="2600"/>
            </a:lvl5pPr>
            <a:lvl6pPr indent="0" lvl="5" marL="0" algn="r">
              <a:spcBef>
                <a:spcPts val="0"/>
              </a:spcBef>
              <a:buNone/>
              <a:defRPr sz="2600"/>
            </a:lvl6pPr>
            <a:lvl7pPr indent="0" lvl="6" marL="0" algn="r">
              <a:spcBef>
                <a:spcPts val="0"/>
              </a:spcBef>
              <a:buNone/>
              <a:defRPr sz="2600"/>
            </a:lvl7pPr>
            <a:lvl8pPr indent="0" lvl="7" marL="0" algn="r">
              <a:spcBef>
                <a:spcPts val="0"/>
              </a:spcBef>
              <a:buNone/>
              <a:defRPr sz="2600"/>
            </a:lvl8pPr>
            <a:lvl9pPr indent="0" lvl="8" mar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5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9pPr>
          </a:lstStyle>
          <a:p/>
        </p:txBody>
      </p:sp>
      <p:sp>
        <p:nvSpPr>
          <p:cNvPr id="161" name="Google Shape;161;p28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8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8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8"/>
          <p:cNvSpPr txBox="1"/>
          <p:nvPr>
            <p:ph idx="12" type="sldNum"/>
          </p:nvPr>
        </p:nvSpPr>
        <p:spPr>
          <a:xfrm>
            <a:off x="10439400" y="8315327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72" name="Google Shape;172;p3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76" name="Google Shape;176;p3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77" name="Google Shape;177;p3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4" name="Google Shape;184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3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6" name="Google Shape;186;p3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87" name="Google Shape;187;p3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8" name="Google Shape;188;p3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89" name="Google Shape;189;p3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0" name="Google Shape;190;p3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8" name="Google Shape;198;p3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99" name="Google Shape;199;p3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200" name="Google Shape;200;p3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04" name="Google Shape;204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5" name="Google Shape;205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8" name="Google Shape;208;p37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09" name="Google Shape;209;p3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12" name="Google Shape;212;p3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13" name="Google Shape;213;p38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14" name="Google Shape;214;p3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5" name="Google Shape;215;p38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18" name="Google Shape;218;p3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1" name="Google Shape;221;p4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2" name="Google Shape;222;p40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4" name="Google Shape;224;p40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225" name="Google Shape;225;p40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6" name="Google Shape;226;p40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227" name="Google Shape;227;p40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8" name="Google Shape;228;p40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31" name="Google Shape;231;p4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2" name="Google Shape;232;p4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3" name="Google Shape;233;p4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4" name="Google Shape;234;p4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5" name="Google Shape;235;p4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6" name="Google Shape;236;p4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7" name="Google Shape;237;p4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8" name="Google Shape;238;p4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41" name="Google Shape;241;p4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2" name="Google Shape;242;p4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43" name="Google Shape;243;p4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4" name="Google Shape;244;p4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45" name="Google Shape;245;p4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6" name="Google Shape;246;p4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47" name="Google Shape;247;p4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8" name="Google Shape;248;p4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49" name="Google Shape;249;p4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2" name="Google Shape;252;p4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53" name="Google Shape;253;p4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56" name="Google Shape;256;p4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257" name="Google Shape;257;p4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8" name="Google Shape;168;p2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93" name="Google Shape;193;p3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4" name="Google Shape;194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5" name="Google Shape;195;p3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Contraception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9 of 15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67" name="Google Shape;267;p47"/>
          <p:cNvSpPr txBox="1"/>
          <p:nvPr>
            <p:ph idx="1" type="body"/>
          </p:nvPr>
        </p:nvSpPr>
        <p:spPr>
          <a:xfrm>
            <a:off x="917950" y="3394425"/>
            <a:ext cx="16452000" cy="544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Religious Education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68" name="Google Shape;268;p4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Spence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69" name="Google Shape;269;p4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>
            <p:ph type="title"/>
          </p:nvPr>
        </p:nvSpPr>
        <p:spPr>
          <a:xfrm>
            <a:off x="2425625" y="4567075"/>
            <a:ext cx="4465500" cy="1503600"/>
          </a:xfrm>
          <a:prstGeom prst="rect">
            <a:avLst/>
          </a:prstGeom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Examples of Contraceptives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5" name="Google Shape;275;p4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6" name="Google Shape;276;p48"/>
          <p:cNvSpPr txBox="1"/>
          <p:nvPr>
            <p:ph type="title"/>
          </p:nvPr>
        </p:nvSpPr>
        <p:spPr>
          <a:xfrm>
            <a:off x="0" y="0"/>
            <a:ext cx="10274700" cy="13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chemeClr val="dk2"/>
                </a:solidFill>
              </a:rPr>
              <a:t>What are some examples of contraceptives?</a:t>
            </a:r>
            <a:endParaRPr sz="4900">
              <a:solidFill>
                <a:schemeClr val="dk2"/>
              </a:solidFill>
            </a:endParaRPr>
          </a:p>
        </p:txBody>
      </p:sp>
      <p:cxnSp>
        <p:nvCxnSpPr>
          <p:cNvPr id="277" name="Google Shape;277;p48"/>
          <p:cNvCxnSpPr>
            <a:endCxn id="278" idx="2"/>
          </p:cNvCxnSpPr>
          <p:nvPr/>
        </p:nvCxnSpPr>
        <p:spPr>
          <a:xfrm flipH="1" rot="10800000">
            <a:off x="6108000" y="3147525"/>
            <a:ext cx="615900" cy="1119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9" name="Google Shape;279;p48"/>
          <p:cNvCxnSpPr/>
          <p:nvPr/>
        </p:nvCxnSpPr>
        <p:spPr>
          <a:xfrm rot="10800000">
            <a:off x="3126950" y="3331475"/>
            <a:ext cx="409200" cy="818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0" name="Google Shape;280;p48"/>
          <p:cNvCxnSpPr/>
          <p:nvPr/>
        </p:nvCxnSpPr>
        <p:spPr>
          <a:xfrm flipH="1">
            <a:off x="2922525" y="6370925"/>
            <a:ext cx="584400" cy="701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1" name="Google Shape;281;p48"/>
          <p:cNvCxnSpPr/>
          <p:nvPr/>
        </p:nvCxnSpPr>
        <p:spPr>
          <a:xfrm>
            <a:off x="6487825" y="6370925"/>
            <a:ext cx="467700" cy="584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434343"/>
                </a:solidFill>
              </a:rPr>
              <a:t>Answer the following questions on Natural Contraceptives.</a:t>
            </a:r>
            <a:endParaRPr u="sng">
              <a:solidFill>
                <a:srgbClr val="434343"/>
              </a:solidFill>
            </a:endParaRPr>
          </a:p>
        </p:txBody>
      </p:sp>
      <p:sp>
        <p:nvSpPr>
          <p:cNvPr id="287" name="Google Shape;287;p49"/>
          <p:cNvSpPr txBox="1"/>
          <p:nvPr>
            <p:ph idx="1" type="subTitle"/>
          </p:nvPr>
        </p:nvSpPr>
        <p:spPr>
          <a:xfrm>
            <a:off x="917950" y="2876300"/>
            <a:ext cx="6677100" cy="9066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What is Abstinence?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8" name="Google Shape;288;p4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__________________________________________________________________________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9" name="Google Shape;289;p4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__________________________________________________________________________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0" name="Google Shape;290;p49"/>
          <p:cNvSpPr txBox="1"/>
          <p:nvPr>
            <p:ph idx="7" type="subTitle"/>
          </p:nvPr>
        </p:nvSpPr>
        <p:spPr>
          <a:xfrm>
            <a:off x="917950" y="6032100"/>
            <a:ext cx="6677100" cy="9066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What is the Rhythm Method?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1" name="Google Shape;291;p4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 txBox="1"/>
          <p:nvPr>
            <p:ph type="title"/>
          </p:nvPr>
        </p:nvSpPr>
        <p:spPr>
          <a:xfrm>
            <a:off x="460750" y="862850"/>
            <a:ext cx="9765300" cy="139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Answer the following questions in full sentences: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7" name="Google Shape;297;p50"/>
          <p:cNvSpPr txBox="1"/>
          <p:nvPr>
            <p:ph idx="1" type="subTitle"/>
          </p:nvPr>
        </p:nvSpPr>
        <p:spPr>
          <a:xfrm>
            <a:off x="375850" y="2452975"/>
            <a:ext cx="9822000" cy="1396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>
                <a:solidFill>
                  <a:schemeClr val="dk2"/>
                </a:solidFill>
              </a:rPr>
              <a:t>Why don’t Catholics allow the use of </a:t>
            </a:r>
            <a:r>
              <a:rPr lang="en-GB">
                <a:solidFill>
                  <a:schemeClr val="dk2"/>
                </a:solidFill>
              </a:rPr>
              <a:t>artificial contraceptives?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8" name="Google Shape;298;p50"/>
          <p:cNvSpPr txBox="1"/>
          <p:nvPr>
            <p:ph idx="3" type="subTitle"/>
          </p:nvPr>
        </p:nvSpPr>
        <p:spPr>
          <a:xfrm>
            <a:off x="375850" y="4411100"/>
            <a:ext cx="9822000" cy="1496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2) Why don’t Anglicans recommend a specific type of contraceptive?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9" name="Google Shape;299;p50"/>
          <p:cNvSpPr txBox="1"/>
          <p:nvPr>
            <p:ph idx="7" type="subTitle"/>
          </p:nvPr>
        </p:nvSpPr>
        <p:spPr>
          <a:xfrm>
            <a:off x="375850" y="6527325"/>
            <a:ext cx="9822000" cy="1496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3) What is the main reason for the Methodist position on the use of contraceptives?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0" name="Google Shape;300;p5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301" name="Google Shape;301;p50"/>
          <p:cNvSpPr txBox="1"/>
          <p:nvPr/>
        </p:nvSpPr>
        <p:spPr>
          <a:xfrm>
            <a:off x="308350" y="3811775"/>
            <a:ext cx="120870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Catholics don’t allow the use of artificial contraceptives because...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50"/>
          <p:cNvSpPr txBox="1"/>
          <p:nvPr/>
        </p:nvSpPr>
        <p:spPr>
          <a:xfrm>
            <a:off x="375850" y="5899475"/>
            <a:ext cx="133779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Anglicans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don’t recommend a specific type of  contraceptive because...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50"/>
          <p:cNvSpPr txBox="1"/>
          <p:nvPr/>
        </p:nvSpPr>
        <p:spPr>
          <a:xfrm>
            <a:off x="375850" y="7987175"/>
            <a:ext cx="133779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Methodists propose that….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is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because...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1"/>
          <p:cNvSpPr txBox="1"/>
          <p:nvPr>
            <p:ph type="title"/>
          </p:nvPr>
        </p:nvSpPr>
        <p:spPr>
          <a:xfrm>
            <a:off x="404200" y="127050"/>
            <a:ext cx="9765300" cy="22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Rank the following types of contraceptives in order of Muslim preference.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9" name="Google Shape;309;p51"/>
          <p:cNvSpPr txBox="1"/>
          <p:nvPr>
            <p:ph idx="1" type="subTitle"/>
          </p:nvPr>
        </p:nvSpPr>
        <p:spPr>
          <a:xfrm>
            <a:off x="375850" y="2605375"/>
            <a:ext cx="9822000" cy="1396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Artificial Contraceptive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0" name="Google Shape;310;p51"/>
          <p:cNvSpPr txBox="1"/>
          <p:nvPr>
            <p:ph idx="3" type="subTitle"/>
          </p:nvPr>
        </p:nvSpPr>
        <p:spPr>
          <a:xfrm>
            <a:off x="375850" y="4563500"/>
            <a:ext cx="9822000" cy="1496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Natural Contraceptive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1" name="Google Shape;311;p51"/>
          <p:cNvSpPr txBox="1"/>
          <p:nvPr>
            <p:ph idx="7" type="subTitle"/>
          </p:nvPr>
        </p:nvSpPr>
        <p:spPr>
          <a:xfrm>
            <a:off x="375850" y="6679725"/>
            <a:ext cx="9822000" cy="1496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Permanent Contraceptives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2" name="Google Shape;312;p5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2"/>
          <p:cNvSpPr txBox="1"/>
          <p:nvPr/>
        </p:nvSpPr>
        <p:spPr>
          <a:xfrm>
            <a:off x="418925" y="245650"/>
            <a:ext cx="5300400" cy="23427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Copy out and complete the following scripture references.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52"/>
          <p:cNvSpPr txBox="1"/>
          <p:nvPr/>
        </p:nvSpPr>
        <p:spPr>
          <a:xfrm>
            <a:off x="315850" y="3107700"/>
            <a:ext cx="8980500" cy="44349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(_______) gives to whom He ______ female ____________, and He gives to whom He wills males….and He ________ whom He wills _________.</a:t>
            </a:r>
            <a:endParaRPr sz="4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52"/>
          <p:cNvSpPr txBox="1"/>
          <p:nvPr/>
        </p:nvSpPr>
        <p:spPr>
          <a:xfrm>
            <a:off x="9720995" y="3751050"/>
            <a:ext cx="7938900" cy="27849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renders</a:t>
            </a:r>
            <a:r>
              <a:rPr b="1" lang="en-GB" sz="4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children, Allah, barren, wills</a:t>
            </a:r>
            <a:endParaRPr b="1" sz="4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52"/>
          <p:cNvSpPr txBox="1"/>
          <p:nvPr/>
        </p:nvSpPr>
        <p:spPr>
          <a:xfrm>
            <a:off x="3261425" y="7774000"/>
            <a:ext cx="53775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Any reference to verses from the Qur’an mentioned or included within this lesson are sourced from The Qur’anic Arabic Corpus using the Sahih International translation</a:t>
            </a:r>
            <a:endParaRPr/>
          </a:p>
        </p:txBody>
      </p:sp>
      <p:sp>
        <p:nvSpPr>
          <p:cNvPr id="321" name="Google Shape;321;p5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7" name="Google Shape;327;p53"/>
          <p:cNvSpPr txBox="1"/>
          <p:nvPr/>
        </p:nvSpPr>
        <p:spPr>
          <a:xfrm>
            <a:off x="1729849" y="8333313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53"/>
          <p:cNvSpPr/>
          <p:nvPr/>
        </p:nvSpPr>
        <p:spPr>
          <a:xfrm>
            <a:off x="10593750" y="3352363"/>
            <a:ext cx="6776700" cy="84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Question</a:t>
            </a:r>
            <a:endParaRPr b="0" i="0" sz="3800" u="sng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3"/>
          <p:cNvSpPr/>
          <p:nvPr/>
        </p:nvSpPr>
        <p:spPr>
          <a:xfrm>
            <a:off x="10593625" y="4369958"/>
            <a:ext cx="6776700" cy="3653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Read the quote and answer the following question: Why do humanists support the use of contraceptives?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53"/>
          <p:cNvSpPr txBox="1"/>
          <p:nvPr/>
        </p:nvSpPr>
        <p:spPr>
          <a:xfrm>
            <a:off x="411950" y="2561700"/>
            <a:ext cx="9381300" cy="482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British Humanist Association</a:t>
            </a:r>
            <a:endParaRPr b="1" baseline="30000" sz="4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contraception "results in every child being a wanted child, and in better, healthier lives for women, it must be a good thing." </a:t>
            </a:r>
            <a:endParaRPr sz="4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53"/>
          <p:cNvSpPr txBox="1"/>
          <p:nvPr/>
        </p:nvSpPr>
        <p:spPr>
          <a:xfrm>
            <a:off x="6128100" y="6940150"/>
            <a:ext cx="36651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British Humanist Association</a:t>
            </a:r>
            <a:endParaRPr sz="1900"/>
          </a:p>
        </p:txBody>
      </p:sp>
      <p:sp>
        <p:nvSpPr>
          <p:cNvPr id="332" name="Google Shape;332;p5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