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3"/>
  </p:sldMasterIdLst>
  <p:notesMasterIdLst>
    <p:notesMasterId r:id="rId4"/>
  </p:notesMasterIdLst>
  <p:sldIdLst>
    <p:sldId id="256" r:id="rId5"/>
    <p:sldId id="257" r:id="rId6"/>
    <p:sldId id="258" r:id="rId7"/>
    <p:sldId id="259" r:id="rId8"/>
  </p:sldIdLst>
  <p:sldSz cy="10287000" cx="18288000"/>
  <p:notesSz cx="6858000" cy="9144000"/>
  <p:embeddedFontLst>
    <p:embeddedFont>
      <p:font typeface="Montserrat SemiBold"/>
      <p:regular r:id="rId9"/>
      <p:bold r:id="rId10"/>
      <p:italic r:id="rId11"/>
      <p:boldItalic r:id="rId12"/>
    </p:embeddedFont>
    <p:embeddedFont>
      <p:font typeface="Montserrat"/>
      <p:regular r:id="rId13"/>
      <p:bold r:id="rId14"/>
      <p:italic r:id="rId15"/>
      <p:boldItalic r:id="rId16"/>
    </p:embeddedFont>
    <p:embeddedFont>
      <p:font typeface="Montserrat Medium"/>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MontserratMedium-boldItalic.fntdata"/><Relationship Id="rId11" Type="http://schemas.openxmlformats.org/officeDocument/2006/relationships/font" Target="fonts/MontserratSemiBold-italic.fntdata"/><Relationship Id="rId10" Type="http://schemas.openxmlformats.org/officeDocument/2006/relationships/font" Target="fonts/MontserratSemiBold-bold.fntdata"/><Relationship Id="rId13" Type="http://schemas.openxmlformats.org/officeDocument/2006/relationships/font" Target="fonts/Montserrat-regular.fntdata"/><Relationship Id="rId12" Type="http://schemas.openxmlformats.org/officeDocument/2006/relationships/font" Target="fonts/MontserratSemiBold-boldItalic.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font" Target="fonts/MontserratSemiBold-regular.fntdata"/><Relationship Id="rId15" Type="http://schemas.openxmlformats.org/officeDocument/2006/relationships/font" Target="fonts/Montserrat-italic.fntdata"/><Relationship Id="rId14" Type="http://schemas.openxmlformats.org/officeDocument/2006/relationships/font" Target="fonts/Montserrat-bold.fntdata"/><Relationship Id="rId17" Type="http://schemas.openxmlformats.org/officeDocument/2006/relationships/font" Target="fonts/MontserratMedium-regular.fntdata"/><Relationship Id="rId16" Type="http://schemas.openxmlformats.org/officeDocument/2006/relationships/font" Target="fonts/Montserrat-boldItalic.fntdata"/><Relationship Id="rId5" Type="http://schemas.openxmlformats.org/officeDocument/2006/relationships/slide" Target="slides/slide1.xml"/><Relationship Id="rId19" Type="http://schemas.openxmlformats.org/officeDocument/2006/relationships/font" Target="fonts/MontserratMedium-italic.fntdata"/><Relationship Id="rId6" Type="http://schemas.openxmlformats.org/officeDocument/2006/relationships/slide" Target="slides/slide2.xml"/><Relationship Id="rId18" Type="http://schemas.openxmlformats.org/officeDocument/2006/relationships/font" Target="fonts/MontserratMedium-bold.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8c17516a15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8c17516a1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8c1751682c_0_3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8c1751682c_0_3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t/>
            </a:r>
            <a:endParaRPr sz="1200"/>
          </a:p>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8c1751682c_0_2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8c1751682c_0_2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GB" sz="1200"/>
              <a:t>The digestive system is an organ system which allows us to absorb nutrients from food into the blood. Food passes through the digestive system and then reaches the small intestine. This is where nutrients are absorbed. </a:t>
            </a:r>
            <a:endParaRPr sz="1200"/>
          </a:p>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8c1751682c_0_4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8c1751682c_0_4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GB" sz="1200"/>
              <a:t>The digestive system is an organ system which allows us to absorb nutrients from food into the blood. Food passes through the digestive system and then reaches the small intestine. This is where nutrients are absorbed. </a:t>
            </a:r>
            <a:endParaRPr sz="1200"/>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2.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78" name="Shape 78"/>
        <p:cNvGrpSpPr/>
        <p:nvPr/>
      </p:nvGrpSpPr>
      <p:grpSpPr>
        <a:xfrm>
          <a:off x="0" y="0"/>
          <a:ext cx="0" cy="0"/>
          <a:chOff x="0" y="0"/>
          <a:chExt cx="0" cy="0"/>
        </a:xfrm>
      </p:grpSpPr>
      <p:sp>
        <p:nvSpPr>
          <p:cNvPr id="79" name="Google Shape;79;p14"/>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p>
            <a:pPr indent="0" lvl="0" marL="0" marR="0" rtl="0" algn="l">
              <a:lnSpc>
                <a:spcPct val="115000"/>
              </a:lnSpc>
              <a:spcBef>
                <a:spcPts val="0"/>
              </a:spcBef>
              <a:spcAft>
                <a:spcPts val="0"/>
              </a:spcAft>
              <a:buNone/>
            </a:pPr>
            <a:r>
              <a:rPr lang="en-GB">
                <a:solidFill>
                  <a:srgbClr val="4B3241"/>
                </a:solidFill>
              </a:rPr>
              <a:t>Investigating Enzymes</a:t>
            </a:r>
            <a:endParaRPr>
              <a:solidFill>
                <a:srgbClr val="4B3241"/>
              </a:solidFill>
            </a:endParaRPr>
          </a:p>
          <a:p>
            <a:pPr indent="0" lvl="0" marL="0" marR="0" rtl="0" algn="l">
              <a:lnSpc>
                <a:spcPct val="115000"/>
              </a:lnSpc>
              <a:spcBef>
                <a:spcPts val="0"/>
              </a:spcBef>
              <a:spcAft>
                <a:spcPts val="0"/>
              </a:spcAft>
              <a:buNone/>
            </a:pPr>
            <a:r>
              <a:rPr lang="en-GB" sz="4000">
                <a:solidFill>
                  <a:srgbClr val="4B3241"/>
                </a:solidFill>
              </a:rPr>
              <a:t>(Downloadable student document)</a:t>
            </a:r>
            <a:endParaRPr sz="4000">
              <a:solidFill>
                <a:srgbClr val="4B3241"/>
              </a:solidFill>
            </a:endParaRPr>
          </a:p>
        </p:txBody>
      </p:sp>
      <p:sp>
        <p:nvSpPr>
          <p:cNvPr id="80" name="Google Shape;80;p14"/>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4B3241"/>
                </a:solidFill>
              </a:rPr>
              <a:t>Combined Science - Biology - KS4</a:t>
            </a:r>
            <a:endParaRPr>
              <a:solidFill>
                <a:srgbClr val="4B3241"/>
              </a:solidFill>
            </a:endParaRPr>
          </a:p>
          <a:p>
            <a:pPr indent="0" lvl="0" marL="0" rtl="0" algn="l">
              <a:spcBef>
                <a:spcPts val="0"/>
              </a:spcBef>
              <a:spcAft>
                <a:spcPts val="0"/>
              </a:spcAft>
              <a:buNone/>
            </a:pPr>
            <a:r>
              <a:rPr lang="en-GB">
                <a:solidFill>
                  <a:srgbClr val="4B3241"/>
                </a:solidFill>
              </a:rPr>
              <a:t>Organisation</a:t>
            </a:r>
            <a:endParaRPr>
              <a:solidFill>
                <a:srgbClr val="4B3241"/>
              </a:solidFill>
            </a:endParaRPr>
          </a:p>
        </p:txBody>
      </p:sp>
      <p:sp>
        <p:nvSpPr>
          <p:cNvPr id="81" name="Google Shape;81;p14"/>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p>
            <a:pPr indent="0" lvl="0" marL="0" rtl="0" algn="l">
              <a:spcBef>
                <a:spcPts val="0"/>
              </a:spcBef>
              <a:spcAft>
                <a:spcPts val="0"/>
              </a:spcAft>
              <a:buNone/>
            </a:pPr>
            <a:r>
              <a:rPr lang="en-GB">
                <a:solidFill>
                  <a:srgbClr val="4B3241"/>
                </a:solidFill>
              </a:rPr>
              <a:t>Mr Humphries</a:t>
            </a:r>
            <a:endParaRPr>
              <a:solidFill>
                <a:srgbClr val="4B3241"/>
              </a:solidFill>
            </a:endParaRPr>
          </a:p>
        </p:txBody>
      </p:sp>
      <p:sp>
        <p:nvSpPr>
          <p:cNvPr id="82" name="Google Shape;82;p14"/>
          <p:cNvSpPr/>
          <p:nvPr/>
        </p:nvSpPr>
        <p:spPr>
          <a:xfrm>
            <a:off x="17237675" y="8809075"/>
            <a:ext cx="1050300" cy="14778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5"/>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88" name="Google Shape;88;p15"/>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1"/>
                </a:solidFill>
              </a:rPr>
              <a:t>Independent Task</a:t>
            </a:r>
            <a:endParaRPr>
              <a:solidFill>
                <a:schemeClr val="dk1"/>
              </a:solidFill>
            </a:endParaRPr>
          </a:p>
        </p:txBody>
      </p:sp>
      <p:sp>
        <p:nvSpPr>
          <p:cNvPr id="89" name="Google Shape;89;p1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90" name="Google Shape;90;p15"/>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500"/>
              <a:t>Answer the questions:</a:t>
            </a:r>
            <a:endParaRPr sz="3500"/>
          </a:p>
          <a:p>
            <a:pPr indent="-450850" lvl="0" marL="457200" rtl="0" algn="l">
              <a:lnSpc>
                <a:spcPct val="100000"/>
              </a:lnSpc>
              <a:spcBef>
                <a:spcPts val="2000"/>
              </a:spcBef>
              <a:spcAft>
                <a:spcPts val="0"/>
              </a:spcAft>
              <a:buSzPts val="3500"/>
              <a:buAutoNum type="arabicPeriod"/>
            </a:pPr>
            <a:r>
              <a:rPr b="1" lang="en-GB" sz="3500"/>
              <a:t>How does increasing temperature affect enzyme activity?</a:t>
            </a:r>
            <a:endParaRPr b="1" sz="3500"/>
          </a:p>
          <a:p>
            <a:pPr indent="0" lvl="0" marL="457200" rtl="0" algn="l">
              <a:lnSpc>
                <a:spcPct val="100000"/>
              </a:lnSpc>
              <a:spcBef>
                <a:spcPts val="0"/>
              </a:spcBef>
              <a:spcAft>
                <a:spcPts val="0"/>
              </a:spcAft>
              <a:buNone/>
            </a:pPr>
            <a:r>
              <a:t/>
            </a:r>
            <a:endParaRPr b="1" sz="3500"/>
          </a:p>
          <a:p>
            <a:pPr indent="-450850" lvl="0" marL="457200" rtl="0" algn="l">
              <a:lnSpc>
                <a:spcPct val="100000"/>
              </a:lnSpc>
              <a:spcBef>
                <a:spcPts val="0"/>
              </a:spcBef>
              <a:spcAft>
                <a:spcPts val="0"/>
              </a:spcAft>
              <a:buSzPts val="3500"/>
              <a:buAutoNum type="arabicPeriod"/>
            </a:pPr>
            <a:r>
              <a:rPr b="1" lang="en-GB" sz="3500"/>
              <a:t>How does increasing temperature affect the </a:t>
            </a:r>
            <a:r>
              <a:rPr b="1" lang="en-GB" sz="3500"/>
              <a:t>frequency</a:t>
            </a:r>
            <a:r>
              <a:rPr b="1" lang="en-GB" sz="3500"/>
              <a:t> of collisions?</a:t>
            </a:r>
            <a:endParaRPr b="1" sz="3500"/>
          </a:p>
          <a:p>
            <a:pPr indent="0" lvl="0" marL="457200" rtl="0" algn="l">
              <a:lnSpc>
                <a:spcPct val="100000"/>
              </a:lnSpc>
              <a:spcBef>
                <a:spcPts val="0"/>
              </a:spcBef>
              <a:spcAft>
                <a:spcPts val="0"/>
              </a:spcAft>
              <a:buNone/>
            </a:pPr>
            <a:r>
              <a:t/>
            </a:r>
            <a:endParaRPr b="1" sz="3500"/>
          </a:p>
          <a:p>
            <a:pPr indent="-450850" lvl="0" marL="457200" rtl="0" algn="l">
              <a:lnSpc>
                <a:spcPct val="100000"/>
              </a:lnSpc>
              <a:spcBef>
                <a:spcPts val="0"/>
              </a:spcBef>
              <a:spcAft>
                <a:spcPts val="0"/>
              </a:spcAft>
              <a:buSzPts val="3500"/>
              <a:buAutoNum type="arabicPeriod"/>
            </a:pPr>
            <a:r>
              <a:rPr b="1" lang="en-GB" sz="3500"/>
              <a:t>What is the </a:t>
            </a:r>
            <a:r>
              <a:rPr b="1" lang="en-GB" sz="3500"/>
              <a:t>temperature</a:t>
            </a:r>
            <a:r>
              <a:rPr b="1" lang="en-GB" sz="3500"/>
              <a:t> when enzyme activity is highest called?</a:t>
            </a:r>
            <a:endParaRPr b="1" sz="3500"/>
          </a:p>
          <a:p>
            <a:pPr indent="0" lvl="0" marL="1828800" rtl="0" algn="l">
              <a:spcBef>
                <a:spcPts val="0"/>
              </a:spcBef>
              <a:spcAft>
                <a:spcPts val="0"/>
              </a:spcAft>
              <a:buNone/>
            </a:pPr>
            <a:r>
              <a:t/>
            </a:r>
            <a:endParaRPr/>
          </a:p>
          <a:p>
            <a:pPr indent="0" lvl="0" marL="0" rtl="0" algn="l">
              <a:spcBef>
                <a:spcPts val="2000"/>
              </a:spcBef>
              <a:spcAft>
                <a:spcPts val="2000"/>
              </a:spcAft>
              <a:buNone/>
            </a:pPr>
            <a:r>
              <a:t/>
            </a:r>
            <a:endParaRPr sz="28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6"/>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96" name="Google Shape;96;p16"/>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1"/>
                </a:solidFill>
              </a:rPr>
              <a:t>Independent Task</a:t>
            </a:r>
            <a:endParaRPr>
              <a:solidFill>
                <a:schemeClr val="dk1"/>
              </a:solidFill>
            </a:endParaRPr>
          </a:p>
        </p:txBody>
      </p:sp>
      <p:sp>
        <p:nvSpPr>
          <p:cNvPr id="97" name="Google Shape;97;p1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98" name="Google Shape;98;p16"/>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500"/>
              <a:t>Answer the questions:</a:t>
            </a:r>
            <a:endParaRPr sz="3500"/>
          </a:p>
          <a:p>
            <a:pPr indent="0" lvl="0" marL="0" rtl="0" algn="l">
              <a:lnSpc>
                <a:spcPct val="100000"/>
              </a:lnSpc>
              <a:spcBef>
                <a:spcPts val="2000"/>
              </a:spcBef>
              <a:spcAft>
                <a:spcPts val="0"/>
              </a:spcAft>
              <a:buNone/>
            </a:pPr>
            <a:r>
              <a:rPr b="1" lang="en-GB" sz="3500"/>
              <a:t>Explain fully how temperature affects enzyme activity (5)</a:t>
            </a:r>
            <a:endParaRPr b="1" sz="3500"/>
          </a:p>
          <a:p>
            <a:pPr indent="0" lvl="0" marL="0" rtl="0" algn="l">
              <a:lnSpc>
                <a:spcPct val="100000"/>
              </a:lnSpc>
              <a:spcBef>
                <a:spcPts val="0"/>
              </a:spcBef>
              <a:spcAft>
                <a:spcPts val="0"/>
              </a:spcAft>
              <a:buNone/>
            </a:pPr>
            <a:r>
              <a:t/>
            </a:r>
            <a:endParaRPr b="1" sz="3500"/>
          </a:p>
          <a:p>
            <a:pPr indent="-450850" lvl="0" marL="457200" rtl="0" algn="l">
              <a:lnSpc>
                <a:spcPct val="100000"/>
              </a:lnSpc>
              <a:spcBef>
                <a:spcPts val="0"/>
              </a:spcBef>
              <a:spcAft>
                <a:spcPts val="0"/>
              </a:spcAft>
              <a:buSzPts val="3500"/>
              <a:buChar char="●"/>
            </a:pPr>
            <a:r>
              <a:rPr lang="en-GB" sz="3500"/>
              <a:t>How does increasing temperature below the optimum affect enzyme activity?</a:t>
            </a:r>
            <a:endParaRPr sz="3500"/>
          </a:p>
          <a:p>
            <a:pPr indent="-450850" lvl="0" marL="457200" rtl="0" algn="l">
              <a:lnSpc>
                <a:spcPct val="100000"/>
              </a:lnSpc>
              <a:spcBef>
                <a:spcPts val="0"/>
              </a:spcBef>
              <a:spcAft>
                <a:spcPts val="0"/>
              </a:spcAft>
              <a:buSzPts val="3500"/>
              <a:buChar char="●"/>
            </a:pPr>
            <a:r>
              <a:rPr lang="en-GB" sz="3500"/>
              <a:t>How does increasing temperature affect the frequency of collisions?</a:t>
            </a:r>
            <a:endParaRPr sz="3500"/>
          </a:p>
          <a:p>
            <a:pPr indent="0" lvl="0" marL="457200" rtl="0" algn="l">
              <a:lnSpc>
                <a:spcPct val="100000"/>
              </a:lnSpc>
              <a:spcBef>
                <a:spcPts val="0"/>
              </a:spcBef>
              <a:spcAft>
                <a:spcPts val="0"/>
              </a:spcAft>
              <a:buNone/>
            </a:pPr>
            <a:r>
              <a:t/>
            </a:r>
            <a:endParaRPr sz="3500"/>
          </a:p>
          <a:p>
            <a:pPr indent="-450850" lvl="0" marL="457200" rtl="0" algn="l">
              <a:lnSpc>
                <a:spcPct val="100000"/>
              </a:lnSpc>
              <a:spcBef>
                <a:spcPts val="0"/>
              </a:spcBef>
              <a:spcAft>
                <a:spcPts val="0"/>
              </a:spcAft>
              <a:buSzPts val="3500"/>
              <a:buChar char="●"/>
            </a:pPr>
            <a:r>
              <a:rPr lang="en-GB" sz="3500"/>
              <a:t>How does increasing temperature beyond the optimum affect enzyme activity?</a:t>
            </a:r>
            <a:endParaRPr sz="3500"/>
          </a:p>
          <a:p>
            <a:pPr indent="-450850" lvl="0" marL="457200" rtl="0" algn="l">
              <a:lnSpc>
                <a:spcPct val="100000"/>
              </a:lnSpc>
              <a:spcBef>
                <a:spcPts val="0"/>
              </a:spcBef>
              <a:spcAft>
                <a:spcPts val="0"/>
              </a:spcAft>
              <a:buSzPts val="3500"/>
              <a:buChar char="●"/>
            </a:pPr>
            <a:r>
              <a:rPr lang="en-GB" sz="3500"/>
              <a:t>When an enzyme is denatured how does the active site change?</a:t>
            </a:r>
            <a:endParaRPr sz="3500"/>
          </a:p>
          <a:p>
            <a:pPr indent="-450850" lvl="0" marL="457200" rtl="0" algn="l">
              <a:spcBef>
                <a:spcPts val="0"/>
              </a:spcBef>
              <a:spcAft>
                <a:spcPts val="0"/>
              </a:spcAft>
              <a:buSzPts val="3500"/>
              <a:buChar char="●"/>
            </a:pPr>
            <a:r>
              <a:rPr lang="en-GB" sz="3500"/>
              <a:t>How does this affect the substrate?</a:t>
            </a:r>
            <a:endParaRPr sz="3500"/>
          </a:p>
          <a:p>
            <a:pPr indent="0" lvl="0" marL="1828800" rtl="0" algn="l">
              <a:spcBef>
                <a:spcPts val="2000"/>
              </a:spcBef>
              <a:spcAft>
                <a:spcPts val="0"/>
              </a:spcAft>
              <a:buNone/>
            </a:pPr>
            <a:r>
              <a:t/>
            </a:r>
            <a:endParaRPr/>
          </a:p>
          <a:p>
            <a:pPr indent="0" lvl="0" marL="0" rtl="0" algn="l">
              <a:spcBef>
                <a:spcPts val="2000"/>
              </a:spcBef>
              <a:spcAft>
                <a:spcPts val="2000"/>
              </a:spcAft>
              <a:buNone/>
            </a:pPr>
            <a:r>
              <a:t/>
            </a:r>
            <a:endParaRPr sz="28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17"/>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04" name="Google Shape;104;p17"/>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1"/>
                </a:solidFill>
              </a:rPr>
              <a:t>Independent Task</a:t>
            </a:r>
            <a:endParaRPr>
              <a:solidFill>
                <a:schemeClr val="dk1"/>
              </a:solidFill>
            </a:endParaRPr>
          </a:p>
        </p:txBody>
      </p:sp>
      <p:sp>
        <p:nvSpPr>
          <p:cNvPr id="105" name="Google Shape;105;p1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06" name="Google Shape;106;p17"/>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500"/>
              <a:t>Answer the questions:</a:t>
            </a:r>
            <a:endParaRPr sz="3500"/>
          </a:p>
          <a:p>
            <a:pPr indent="0" lvl="0" marL="0" rtl="0" algn="l">
              <a:lnSpc>
                <a:spcPct val="100000"/>
              </a:lnSpc>
              <a:spcBef>
                <a:spcPts val="2000"/>
              </a:spcBef>
              <a:spcAft>
                <a:spcPts val="0"/>
              </a:spcAft>
              <a:buNone/>
            </a:pPr>
            <a:r>
              <a:rPr b="1" lang="en-GB" sz="3500"/>
              <a:t>Rachel wants to investigate how the temperature affects enzyme activity</a:t>
            </a:r>
            <a:endParaRPr b="1" sz="3500"/>
          </a:p>
          <a:p>
            <a:pPr indent="0" lvl="0" marL="457200" rtl="0" algn="l">
              <a:spcBef>
                <a:spcPts val="0"/>
              </a:spcBef>
              <a:spcAft>
                <a:spcPts val="0"/>
              </a:spcAft>
              <a:buNone/>
            </a:pPr>
            <a:r>
              <a:t/>
            </a:r>
            <a:endParaRPr b="1" sz="3500"/>
          </a:p>
          <a:p>
            <a:pPr indent="-450850" lvl="0" marL="457200" rtl="0" algn="l">
              <a:spcBef>
                <a:spcPts val="2000"/>
              </a:spcBef>
              <a:spcAft>
                <a:spcPts val="0"/>
              </a:spcAft>
              <a:buSzPts val="3500"/>
              <a:buAutoNum type="arabicPeriod"/>
            </a:pPr>
            <a:r>
              <a:rPr b="1" lang="en-GB" sz="3500"/>
              <a:t>What is the </a:t>
            </a:r>
            <a:r>
              <a:rPr b="1" lang="en-GB" sz="3500"/>
              <a:t>independent</a:t>
            </a:r>
            <a:r>
              <a:rPr b="1" lang="en-GB" sz="3500"/>
              <a:t> variable in this investigation?</a:t>
            </a:r>
            <a:endParaRPr b="1" sz="3500"/>
          </a:p>
          <a:p>
            <a:pPr indent="-450850" lvl="0" marL="457200" rtl="0" algn="l">
              <a:spcBef>
                <a:spcPts val="0"/>
              </a:spcBef>
              <a:spcAft>
                <a:spcPts val="0"/>
              </a:spcAft>
              <a:buSzPts val="3500"/>
              <a:buAutoNum type="arabicPeriod"/>
            </a:pPr>
            <a:r>
              <a:rPr b="1" lang="en-GB" sz="3500"/>
              <a:t>What is the dependent variable in this investigation?</a:t>
            </a:r>
            <a:endParaRPr b="1" sz="3500"/>
          </a:p>
          <a:p>
            <a:pPr indent="-450850" lvl="0" marL="457200" rtl="0" algn="l">
              <a:spcBef>
                <a:spcPts val="0"/>
              </a:spcBef>
              <a:spcAft>
                <a:spcPts val="0"/>
              </a:spcAft>
              <a:buSzPts val="3500"/>
              <a:buAutoNum type="arabicPeriod"/>
            </a:pPr>
            <a:r>
              <a:rPr b="1" lang="en-GB" sz="3500"/>
              <a:t>Give two control variables for this investigation</a:t>
            </a:r>
            <a:endParaRPr b="1" sz="3500"/>
          </a:p>
          <a:p>
            <a:pPr indent="0" lvl="0" marL="1828800" rtl="0" algn="l">
              <a:spcBef>
                <a:spcPts val="2000"/>
              </a:spcBef>
              <a:spcAft>
                <a:spcPts val="0"/>
              </a:spcAft>
              <a:buNone/>
            </a:pPr>
            <a:r>
              <a:t/>
            </a:r>
            <a:endParaRPr/>
          </a:p>
          <a:p>
            <a:pPr indent="0" lvl="0" marL="0" rtl="0" algn="l">
              <a:spcBef>
                <a:spcPts val="2000"/>
              </a:spcBef>
              <a:spcAft>
                <a:spcPts val="2000"/>
              </a:spcAft>
              <a:buNone/>
            </a:pPr>
            <a:r>
              <a:t/>
            </a:r>
            <a:endParaRPr sz="28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