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D51F1F8-BCAD-4EE4-A340-0964D055572E}">
  <a:tblStyle styleId="{ED51F1F8-BCAD-4EE4-A340-0964D05557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f2034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f203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9991622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9991622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My Special People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of 14 on Emotional Regulation and Self Esteem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Who are your special people?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701300" y="2199450"/>
            <a:ext cx="4929000" cy="631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5764725" y="343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{ED51F1F8-BCAD-4EE4-A340-0964D055572E}</a:tableStyleId>
              </a:tblPr>
              <a:tblGrid>
                <a:gridCol w="1401075"/>
                <a:gridCol w="1401075"/>
              </a:tblGrid>
              <a:tr h="892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Picture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Who?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35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E.g. This is my Mum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044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E.g. This is my sister Laura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More information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4701300" y="2199450"/>
            <a:ext cx="6054600" cy="714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5260975" y="279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{ED51F1F8-BCAD-4EE4-A340-0964D055572E}</a:tableStyleId>
              </a:tblPr>
              <a:tblGrid>
                <a:gridCol w="1641550"/>
                <a:gridCol w="1641550"/>
                <a:gridCol w="1641550"/>
              </a:tblGrid>
              <a:tr h="1799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Picture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Who?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What like?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What dont like?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Birthday?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440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E.g. This is my friend Ben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Ben </a:t>
                      </a:r>
                      <a:r>
                        <a:rPr lang="en-GB"/>
                        <a:t> loves American Football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He doesn’t like being tickled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9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E.g. This is my friend Chloe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Chloe likes her dogs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She doesn’t like bullies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