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b5708fc5_2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8bb5708fc5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d848156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d848156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d8481560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d8481560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d8481560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d8481560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d8481560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d8481560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76" name="Google Shape;76;p19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79" name="Google Shape;79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82" name="Google Shape;82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4294967295" type="ctrTitle"/>
          </p:nvPr>
        </p:nvSpPr>
        <p:spPr>
          <a:xfrm>
            <a:off x="459000" y="1804175"/>
            <a:ext cx="82260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 sz="2800">
                <a:solidFill>
                  <a:schemeClr val="dk2"/>
                </a:solidFill>
              </a:rPr>
              <a:t>Reasoning with large whole numbers:</a:t>
            </a:r>
            <a:br>
              <a:rPr lang="en-GB" sz="2800">
                <a:solidFill>
                  <a:schemeClr val="dk2"/>
                </a:solidFill>
              </a:rPr>
            </a:br>
            <a:r>
              <a:rPr lang="en-GB" sz="2800">
                <a:solidFill>
                  <a:schemeClr val="dk2"/>
                </a:solidFill>
              </a:rPr>
              <a:t>Ordering and comparing 6-digit numbers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800">
                <a:solidFill>
                  <a:schemeClr val="dk2"/>
                </a:solidFill>
              </a:rPr>
              <a:t>Mathematics 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22" name="Google Shape;122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100">
                <a:solidFill>
                  <a:schemeClr val="dk2"/>
                </a:solidFill>
              </a:rPr>
              <a:t>Ms Jeremy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50" y="3370688"/>
            <a:ext cx="8834380" cy="10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/>
          <p:nvPr/>
        </p:nvSpPr>
        <p:spPr>
          <a:xfrm>
            <a:off x="124500" y="732125"/>
            <a:ext cx="4148400" cy="2326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82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AutoNum type="arabicPeriod"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intervals.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AutoNum type="arabicPeriod"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Look at the number before and the number after.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AutoNum type="arabicPeriod"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value.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8"/>
          <p:cNvSpPr/>
          <p:nvPr/>
        </p:nvSpPr>
        <p:spPr>
          <a:xfrm>
            <a:off x="5439577" y="2802350"/>
            <a:ext cx="495600" cy="828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8"/>
          <p:cNvSpPr/>
          <p:nvPr/>
        </p:nvSpPr>
        <p:spPr>
          <a:xfrm>
            <a:off x="7292227" y="2944050"/>
            <a:ext cx="495600" cy="828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8"/>
          <p:cNvSpPr/>
          <p:nvPr/>
        </p:nvSpPr>
        <p:spPr>
          <a:xfrm>
            <a:off x="5001874" y="2802349"/>
            <a:ext cx="437700" cy="4596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32" name="Google Shape;132;p28"/>
          <p:cNvSpPr/>
          <p:nvPr/>
        </p:nvSpPr>
        <p:spPr>
          <a:xfrm>
            <a:off x="6882049" y="2944049"/>
            <a:ext cx="437700" cy="4596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133" name="Google Shape;133;p28"/>
          <p:cNvSpPr/>
          <p:nvPr/>
        </p:nvSpPr>
        <p:spPr>
          <a:xfrm>
            <a:off x="4633850" y="1157925"/>
            <a:ext cx="1857300" cy="9822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350 000</a:t>
            </a:r>
            <a:endParaRPr b="1" sz="28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470 000</a:t>
            </a:r>
            <a:endParaRPr b="1" sz="28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4" name="Google Shape;134;p28"/>
          <p:cNvGrpSpPr/>
          <p:nvPr/>
        </p:nvGrpSpPr>
        <p:grpSpPr>
          <a:xfrm>
            <a:off x="62813" y="44635"/>
            <a:ext cx="457484" cy="574021"/>
            <a:chOff x="3258050" y="2365375"/>
            <a:chExt cx="1121284" cy="1975297"/>
          </a:xfrm>
        </p:grpSpPr>
        <p:pic>
          <p:nvPicPr>
            <p:cNvPr id="135" name="Google Shape;135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36" name="Google Shape;136;p28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8"/>
          <p:cNvSpPr txBox="1"/>
          <p:nvPr/>
        </p:nvSpPr>
        <p:spPr>
          <a:xfrm>
            <a:off x="617400" y="172488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8" name="Google Shape;138;p28"/>
          <p:cNvGrpSpPr/>
          <p:nvPr/>
        </p:nvGrpSpPr>
        <p:grpSpPr>
          <a:xfrm>
            <a:off x="4823112" y="72055"/>
            <a:ext cx="453204" cy="592924"/>
            <a:chOff x="6586700" y="4935125"/>
            <a:chExt cx="730975" cy="1080008"/>
          </a:xfrm>
        </p:grpSpPr>
        <p:pic>
          <p:nvPicPr>
            <p:cNvPr id="139" name="Google Shape;139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40" name="Google Shape;140;p28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28"/>
          <p:cNvSpPr txBox="1"/>
          <p:nvPr/>
        </p:nvSpPr>
        <p:spPr>
          <a:xfrm>
            <a:off x="5041700" y="197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/>
          <p:nvPr/>
        </p:nvSpPr>
        <p:spPr>
          <a:xfrm>
            <a:off x="244675" y="1649025"/>
            <a:ext cx="5872200" cy="9405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004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Larger intervals = 			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Smaller intervals =	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		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9"/>
          <p:cNvSpPr/>
          <p:nvPr/>
        </p:nvSpPr>
        <p:spPr>
          <a:xfrm>
            <a:off x="152400" y="735050"/>
            <a:ext cx="6369000" cy="846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6-digit numbers are the arrows pointing to here?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47675"/>
            <a:ext cx="8839202" cy="108100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/>
          <p:nvPr/>
        </p:nvSpPr>
        <p:spPr>
          <a:xfrm>
            <a:off x="1768701" y="2823125"/>
            <a:ext cx="437700" cy="676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9"/>
          <p:cNvSpPr/>
          <p:nvPr/>
        </p:nvSpPr>
        <p:spPr>
          <a:xfrm>
            <a:off x="7310551" y="2943475"/>
            <a:ext cx="437700" cy="676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9"/>
          <p:cNvSpPr/>
          <p:nvPr/>
        </p:nvSpPr>
        <p:spPr>
          <a:xfrm>
            <a:off x="1330999" y="2822461"/>
            <a:ext cx="437700" cy="4596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52" name="Google Shape;152;p29"/>
          <p:cNvSpPr/>
          <p:nvPr/>
        </p:nvSpPr>
        <p:spPr>
          <a:xfrm>
            <a:off x="6882049" y="2822461"/>
            <a:ext cx="437700" cy="4596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grpSp>
        <p:nvGrpSpPr>
          <p:cNvPr id="153" name="Google Shape;153;p29"/>
          <p:cNvGrpSpPr/>
          <p:nvPr/>
        </p:nvGrpSpPr>
        <p:grpSpPr>
          <a:xfrm>
            <a:off x="62813" y="44635"/>
            <a:ext cx="457484" cy="574021"/>
            <a:chOff x="3258050" y="2365375"/>
            <a:chExt cx="1121284" cy="1975297"/>
          </a:xfrm>
        </p:grpSpPr>
        <p:pic>
          <p:nvPicPr>
            <p:cNvPr id="154" name="Google Shape;154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55" name="Google Shape;155;p29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29"/>
          <p:cNvSpPr txBox="1"/>
          <p:nvPr/>
        </p:nvSpPr>
        <p:spPr>
          <a:xfrm>
            <a:off x="617400" y="172488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7" name="Google Shape;157;p29"/>
          <p:cNvGrpSpPr/>
          <p:nvPr/>
        </p:nvGrpSpPr>
        <p:grpSpPr>
          <a:xfrm>
            <a:off x="4823112" y="72055"/>
            <a:ext cx="453204" cy="592924"/>
            <a:chOff x="6586700" y="4935125"/>
            <a:chExt cx="730975" cy="1080008"/>
          </a:xfrm>
        </p:grpSpPr>
        <p:pic>
          <p:nvPicPr>
            <p:cNvPr id="158" name="Google Shape;158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59" name="Google Shape;159;p29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29"/>
          <p:cNvSpPr txBox="1"/>
          <p:nvPr/>
        </p:nvSpPr>
        <p:spPr>
          <a:xfrm>
            <a:off x="5041700" y="197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57425"/>
            <a:ext cx="8839200" cy="98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/>
          <p:nvPr/>
        </p:nvSpPr>
        <p:spPr>
          <a:xfrm>
            <a:off x="4292326" y="1572000"/>
            <a:ext cx="437700" cy="676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0"/>
          <p:cNvSpPr/>
          <p:nvPr/>
        </p:nvSpPr>
        <p:spPr>
          <a:xfrm>
            <a:off x="3614475" y="781888"/>
            <a:ext cx="1793400" cy="6762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250 000</a:t>
            </a:r>
            <a:endParaRPr b="1" sz="2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30"/>
          <p:cNvSpPr/>
          <p:nvPr/>
        </p:nvSpPr>
        <p:spPr>
          <a:xfrm>
            <a:off x="207699" y="1744449"/>
            <a:ext cx="437700" cy="4596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sp>
        <p:nvSpPr>
          <p:cNvPr id="169" name="Google Shape;169;p30"/>
          <p:cNvSpPr/>
          <p:nvPr/>
        </p:nvSpPr>
        <p:spPr>
          <a:xfrm>
            <a:off x="8376949" y="1840699"/>
            <a:ext cx="437700" cy="4596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sp>
        <p:nvSpPr>
          <p:cNvPr id="170" name="Google Shape;170;p30"/>
          <p:cNvSpPr/>
          <p:nvPr/>
        </p:nvSpPr>
        <p:spPr>
          <a:xfrm>
            <a:off x="119400" y="3016250"/>
            <a:ext cx="8905200" cy="1358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we know the placement of 250 000, what numbers could be at the start and end of our number line?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1" name="Google Shape;171;p30"/>
          <p:cNvGrpSpPr/>
          <p:nvPr/>
        </p:nvGrpSpPr>
        <p:grpSpPr>
          <a:xfrm>
            <a:off x="62813" y="44635"/>
            <a:ext cx="457484" cy="574021"/>
            <a:chOff x="3258050" y="2365375"/>
            <a:chExt cx="1121284" cy="1975297"/>
          </a:xfrm>
        </p:grpSpPr>
        <p:pic>
          <p:nvPicPr>
            <p:cNvPr id="172" name="Google Shape;172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73" name="Google Shape;173;p30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30"/>
          <p:cNvSpPr txBox="1"/>
          <p:nvPr/>
        </p:nvSpPr>
        <p:spPr>
          <a:xfrm>
            <a:off x="617400" y="172488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4823112" y="72055"/>
            <a:ext cx="453204" cy="592924"/>
            <a:chOff x="6586700" y="4935125"/>
            <a:chExt cx="730975" cy="1080008"/>
          </a:xfrm>
        </p:grpSpPr>
        <p:pic>
          <p:nvPicPr>
            <p:cNvPr id="176" name="Google Shape;176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77" name="Google Shape;177;p30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30"/>
          <p:cNvSpPr txBox="1"/>
          <p:nvPr/>
        </p:nvSpPr>
        <p:spPr>
          <a:xfrm>
            <a:off x="5041700" y="197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50" y="460325"/>
            <a:ext cx="8127099" cy="40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/>
          <p:nvPr/>
        </p:nvSpPr>
        <p:spPr>
          <a:xfrm>
            <a:off x="0" y="0"/>
            <a:ext cx="75615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800"/>
          </a:p>
        </p:txBody>
      </p:sp>
      <p:sp>
        <p:nvSpPr>
          <p:cNvPr id="185" name="Google Shape;185;p31"/>
          <p:cNvSpPr/>
          <p:nvPr/>
        </p:nvSpPr>
        <p:spPr>
          <a:xfrm>
            <a:off x="581974" y="600249"/>
            <a:ext cx="437700" cy="4596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sp>
        <p:nvSpPr>
          <p:cNvPr id="186" name="Google Shape;186;p31"/>
          <p:cNvSpPr/>
          <p:nvPr/>
        </p:nvSpPr>
        <p:spPr>
          <a:xfrm>
            <a:off x="7824074" y="600249"/>
            <a:ext cx="437700" cy="4596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sp>
        <p:nvSpPr>
          <p:cNvPr id="187" name="Google Shape;187;p31"/>
          <p:cNvSpPr/>
          <p:nvPr/>
        </p:nvSpPr>
        <p:spPr>
          <a:xfrm>
            <a:off x="640824" y="1927624"/>
            <a:ext cx="437700" cy="4596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sp>
        <p:nvSpPr>
          <p:cNvPr id="188" name="Google Shape;188;p31"/>
          <p:cNvSpPr/>
          <p:nvPr/>
        </p:nvSpPr>
        <p:spPr>
          <a:xfrm>
            <a:off x="7824074" y="1927624"/>
            <a:ext cx="437700" cy="4596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sp>
        <p:nvSpPr>
          <p:cNvPr id="189" name="Google Shape;189;p31"/>
          <p:cNvSpPr/>
          <p:nvPr/>
        </p:nvSpPr>
        <p:spPr>
          <a:xfrm>
            <a:off x="640824" y="3309749"/>
            <a:ext cx="437700" cy="4596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sp>
        <p:nvSpPr>
          <p:cNvPr id="190" name="Google Shape;190;p31"/>
          <p:cNvSpPr/>
          <p:nvPr/>
        </p:nvSpPr>
        <p:spPr>
          <a:xfrm>
            <a:off x="7882899" y="3309749"/>
            <a:ext cx="437700" cy="4596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grpSp>
        <p:nvGrpSpPr>
          <p:cNvPr id="191" name="Google Shape;191;p31"/>
          <p:cNvGrpSpPr/>
          <p:nvPr/>
        </p:nvGrpSpPr>
        <p:grpSpPr>
          <a:xfrm>
            <a:off x="3706889" y="-6"/>
            <a:ext cx="698112" cy="1095895"/>
            <a:chOff x="3258050" y="2365375"/>
            <a:chExt cx="1121284" cy="1975297"/>
          </a:xfrm>
        </p:grpSpPr>
        <p:pic>
          <p:nvPicPr>
            <p:cNvPr id="192" name="Google Shape;192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93" name="Google Shape;193;p31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