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Lst>
  <p:sldSz cy="10287000" cx="18288000"/>
  <p:notesSz cx="6858000" cy="9144000"/>
  <p:embeddedFontLst>
    <p:embeddedFont>
      <p:font typeface="Montserrat SemiBold"/>
      <p:regular r:id="rId18"/>
      <p:bold r:id="rId19"/>
      <p:italic r:id="rId20"/>
      <p:boldItalic r:id="rId21"/>
    </p:embeddedFont>
    <p:embeddedFont>
      <p:font typeface="Montserrat"/>
      <p:regular r:id="rId22"/>
      <p:bold r:id="rId23"/>
      <p:italic r:id="rId24"/>
      <p:boldItalic r:id="rId25"/>
    </p:embeddedFont>
    <p:embeddedFont>
      <p:font typeface="Montserrat Medium"/>
      <p:regular r:id="rId26"/>
      <p:bold r:id="rId27"/>
      <p:italic r:id="rId28"/>
      <p:boldItalic r:id="rId29"/>
    </p:embeddedFont>
    <p:embeddedFont>
      <p:font typeface="Quicksand"/>
      <p:regular r:id="rId30"/>
      <p:bold r:id="rId31"/>
    </p:embeddedFont>
    <p:embeddedFont>
      <p:font typeface="Roboto Mono"/>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FA835101-21A4-4B2A-BC55-3038EB8C15CD}">
  <a:tblStyle styleId="{FA835101-21A4-4B2A-BC55-3038EB8C15CD}"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_rels/presentation.xml.rels><?xml version="1.0" encoding="UTF-8" standalone="yes"?><Relationships xmlns="http://schemas.openxmlformats.org/package/2006/relationships"><Relationship Id="rId20" Type="http://schemas.openxmlformats.org/officeDocument/2006/relationships/font" Target="fonts/MontserratSemiBold-italic.fntdata"/><Relationship Id="rId22" Type="http://schemas.openxmlformats.org/officeDocument/2006/relationships/font" Target="fonts/Montserrat-regular.fntdata"/><Relationship Id="rId21" Type="http://schemas.openxmlformats.org/officeDocument/2006/relationships/font" Target="fonts/MontserratSemiBold-boldItalic.fntdata"/><Relationship Id="rId24" Type="http://schemas.openxmlformats.org/officeDocument/2006/relationships/font" Target="fonts/Montserrat-italic.fntdata"/><Relationship Id="rId23" Type="http://schemas.openxmlformats.org/officeDocument/2006/relationships/font" Target="fonts/Montserrat-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regular.fntdata"/><Relationship Id="rId25" Type="http://schemas.openxmlformats.org/officeDocument/2006/relationships/font" Target="fonts/Montserrat-boldItalic.fntdata"/><Relationship Id="rId28" Type="http://schemas.openxmlformats.org/officeDocument/2006/relationships/font" Target="fonts/MontserratMedium-italic.fntdata"/><Relationship Id="rId27" Type="http://schemas.openxmlformats.org/officeDocument/2006/relationships/font" Target="fonts/MontserratMedium-bold.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MontserratMedium-boldItalic.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Quicksand-bold.fntdata"/><Relationship Id="rId30" Type="http://schemas.openxmlformats.org/officeDocument/2006/relationships/font" Target="fonts/Quicksand-regular.fntdata"/><Relationship Id="rId11" Type="http://schemas.openxmlformats.org/officeDocument/2006/relationships/slide" Target="slides/slide6.xml"/><Relationship Id="rId33" Type="http://schemas.openxmlformats.org/officeDocument/2006/relationships/font" Target="fonts/RobotoMono-bold.fntdata"/><Relationship Id="rId10" Type="http://schemas.openxmlformats.org/officeDocument/2006/relationships/slide" Target="slides/slide5.xml"/><Relationship Id="rId32" Type="http://schemas.openxmlformats.org/officeDocument/2006/relationships/font" Target="fonts/RobotoMono-regular.fntdata"/><Relationship Id="rId13" Type="http://schemas.openxmlformats.org/officeDocument/2006/relationships/slide" Target="slides/slide8.xml"/><Relationship Id="rId35" Type="http://schemas.openxmlformats.org/officeDocument/2006/relationships/font" Target="fonts/RobotoMono-boldItalic.fntdata"/><Relationship Id="rId12" Type="http://schemas.openxmlformats.org/officeDocument/2006/relationships/slide" Target="slides/slide7.xml"/><Relationship Id="rId34" Type="http://schemas.openxmlformats.org/officeDocument/2006/relationships/font" Target="fonts/RobotoMono-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font" Target="fonts/MontserratSemiBold-bold.fntdata"/><Relationship Id="rId18" Type="http://schemas.openxmlformats.org/officeDocument/2006/relationships/font" Target="fonts/MontserratSemiBol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8" name="Google Shape;7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4" name="Google Shape;14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1" name="Google Shape;151;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8" name="Google Shape;158;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7" name="Google Shape;87;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5" name="Google Shape;95;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2" name="Google Shape;102;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9" name="Google Shape;109;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6" name="Google Shape;116;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3" name="Google Shape;123;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0" name="Google Shape;130;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10" name="Shape 10"/>
        <p:cNvGrpSpPr/>
        <p:nvPr/>
      </p:nvGrpSpPr>
      <p:grpSpPr>
        <a:xfrm>
          <a:off x="0" y="0"/>
          <a:ext cx="0" cy="0"/>
          <a:chOff x="0" y="0"/>
          <a:chExt cx="0" cy="0"/>
        </a:xfrm>
      </p:grpSpPr>
      <p:sp>
        <p:nvSpPr>
          <p:cNvPr id="11" name="Google Shape;11;p2"/>
          <p:cNvSpPr txBox="1"/>
          <p:nvPr>
            <p:ph type="ctrTitle"/>
          </p:nvPr>
        </p:nvSpPr>
        <p:spPr>
          <a:xfrm>
            <a:off x="917950" y="2876300"/>
            <a:ext cx="16452001" cy="3723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6000"/>
              <a:buFont typeface="Montserrat SemiBold"/>
              <a:buNone/>
              <a:defRPr b="0" sz="6000">
                <a:solidFill>
                  <a:srgbClr val="000000"/>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000000"/>
              </a:buClr>
              <a:buSzPts val="10400"/>
              <a:buNone/>
              <a:defRPr sz="10400">
                <a:solidFill>
                  <a:srgbClr val="000000"/>
                </a:solidFill>
              </a:defRPr>
            </a:lvl2pPr>
            <a:lvl3pPr lvl="2" algn="ctr">
              <a:lnSpc>
                <a:spcPct val="100000"/>
              </a:lnSpc>
              <a:spcBef>
                <a:spcPts val="0"/>
              </a:spcBef>
              <a:spcAft>
                <a:spcPts val="0"/>
              </a:spcAft>
              <a:buClr>
                <a:srgbClr val="000000"/>
              </a:buClr>
              <a:buSzPts val="10400"/>
              <a:buNone/>
              <a:defRPr sz="10400">
                <a:solidFill>
                  <a:srgbClr val="000000"/>
                </a:solidFill>
              </a:defRPr>
            </a:lvl3pPr>
            <a:lvl4pPr lvl="3" algn="ctr">
              <a:lnSpc>
                <a:spcPct val="100000"/>
              </a:lnSpc>
              <a:spcBef>
                <a:spcPts val="0"/>
              </a:spcBef>
              <a:spcAft>
                <a:spcPts val="0"/>
              </a:spcAft>
              <a:buClr>
                <a:srgbClr val="000000"/>
              </a:buClr>
              <a:buSzPts val="10400"/>
              <a:buNone/>
              <a:defRPr sz="10400">
                <a:solidFill>
                  <a:srgbClr val="000000"/>
                </a:solidFill>
              </a:defRPr>
            </a:lvl4pPr>
            <a:lvl5pPr lvl="4" algn="ctr">
              <a:lnSpc>
                <a:spcPct val="100000"/>
              </a:lnSpc>
              <a:spcBef>
                <a:spcPts val="0"/>
              </a:spcBef>
              <a:spcAft>
                <a:spcPts val="0"/>
              </a:spcAft>
              <a:buClr>
                <a:srgbClr val="000000"/>
              </a:buClr>
              <a:buSzPts val="10400"/>
              <a:buNone/>
              <a:defRPr sz="10400">
                <a:solidFill>
                  <a:srgbClr val="000000"/>
                </a:solidFill>
              </a:defRPr>
            </a:lvl5pPr>
            <a:lvl6pPr lvl="5" algn="ctr">
              <a:lnSpc>
                <a:spcPct val="100000"/>
              </a:lnSpc>
              <a:spcBef>
                <a:spcPts val="0"/>
              </a:spcBef>
              <a:spcAft>
                <a:spcPts val="0"/>
              </a:spcAft>
              <a:buClr>
                <a:srgbClr val="000000"/>
              </a:buClr>
              <a:buSzPts val="10400"/>
              <a:buNone/>
              <a:defRPr sz="10400">
                <a:solidFill>
                  <a:srgbClr val="000000"/>
                </a:solidFill>
              </a:defRPr>
            </a:lvl6pPr>
            <a:lvl7pPr lvl="6" algn="ctr">
              <a:lnSpc>
                <a:spcPct val="100000"/>
              </a:lnSpc>
              <a:spcBef>
                <a:spcPts val="0"/>
              </a:spcBef>
              <a:spcAft>
                <a:spcPts val="0"/>
              </a:spcAft>
              <a:buClr>
                <a:srgbClr val="000000"/>
              </a:buClr>
              <a:buSzPts val="10400"/>
              <a:buNone/>
              <a:defRPr sz="10400">
                <a:solidFill>
                  <a:srgbClr val="000000"/>
                </a:solidFill>
              </a:defRPr>
            </a:lvl7pPr>
            <a:lvl8pPr lvl="7" algn="ctr">
              <a:lnSpc>
                <a:spcPct val="100000"/>
              </a:lnSpc>
              <a:spcBef>
                <a:spcPts val="0"/>
              </a:spcBef>
              <a:spcAft>
                <a:spcPts val="0"/>
              </a:spcAft>
              <a:buClr>
                <a:srgbClr val="000000"/>
              </a:buClr>
              <a:buSzPts val="10400"/>
              <a:buNone/>
              <a:defRPr sz="10400">
                <a:solidFill>
                  <a:srgbClr val="000000"/>
                </a:solidFill>
              </a:defRPr>
            </a:lvl8pPr>
            <a:lvl9pPr lvl="8" algn="ctr">
              <a:lnSpc>
                <a:spcPct val="100000"/>
              </a:lnSpc>
              <a:spcBef>
                <a:spcPts val="0"/>
              </a:spcBef>
              <a:spcAft>
                <a:spcPts val="0"/>
              </a:spcAft>
              <a:buClr>
                <a:srgbClr val="000000"/>
              </a:buClr>
              <a:buSzPts val="10400"/>
              <a:buNone/>
              <a:defRPr sz="10400">
                <a:solidFill>
                  <a:srgbClr val="000000"/>
                </a:solidFill>
              </a:defRPr>
            </a:lvl9pPr>
          </a:lstStyle>
          <a:p/>
        </p:txBody>
      </p:sp>
      <p:sp>
        <p:nvSpPr>
          <p:cNvPr id="12" name="Google Shape;12;p2"/>
          <p:cNvSpPr txBox="1"/>
          <p:nvPr>
            <p:ph idx="1" type="subTitle"/>
          </p:nvPr>
        </p:nvSpPr>
        <p:spPr>
          <a:xfrm>
            <a:off x="917950" y="890050"/>
            <a:ext cx="16452001" cy="1585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000000"/>
              </a:buClr>
              <a:buSzPts val="3600"/>
              <a:buNone/>
              <a:defRPr sz="3600">
                <a:solidFill>
                  <a:srgbClr val="000000"/>
                </a:solidFill>
              </a:defRPr>
            </a:lvl1pPr>
            <a:lvl2pPr lvl="1" algn="ctr">
              <a:lnSpc>
                <a:spcPct val="100000"/>
              </a:lnSpc>
              <a:spcBef>
                <a:spcPts val="0"/>
              </a:spcBef>
              <a:spcAft>
                <a:spcPts val="0"/>
              </a:spcAft>
              <a:buClr>
                <a:srgbClr val="000000"/>
              </a:buClr>
              <a:buSzPts val="5600"/>
              <a:buNone/>
              <a:defRPr sz="5600">
                <a:solidFill>
                  <a:srgbClr val="000000"/>
                </a:solidFill>
              </a:defRPr>
            </a:lvl2pPr>
            <a:lvl3pPr lvl="2" algn="ctr">
              <a:lnSpc>
                <a:spcPct val="100000"/>
              </a:lnSpc>
              <a:spcBef>
                <a:spcPts val="0"/>
              </a:spcBef>
              <a:spcAft>
                <a:spcPts val="0"/>
              </a:spcAft>
              <a:buClr>
                <a:srgbClr val="000000"/>
              </a:buClr>
              <a:buSzPts val="5600"/>
              <a:buNone/>
              <a:defRPr sz="5600">
                <a:solidFill>
                  <a:srgbClr val="000000"/>
                </a:solidFill>
              </a:defRPr>
            </a:lvl3pPr>
            <a:lvl4pPr lvl="3" algn="ctr">
              <a:lnSpc>
                <a:spcPct val="100000"/>
              </a:lnSpc>
              <a:spcBef>
                <a:spcPts val="0"/>
              </a:spcBef>
              <a:spcAft>
                <a:spcPts val="0"/>
              </a:spcAft>
              <a:buClr>
                <a:srgbClr val="000000"/>
              </a:buClr>
              <a:buSzPts val="5600"/>
              <a:buNone/>
              <a:defRPr sz="5600">
                <a:solidFill>
                  <a:srgbClr val="000000"/>
                </a:solidFill>
              </a:defRPr>
            </a:lvl4pPr>
            <a:lvl5pPr lvl="4" algn="ctr">
              <a:lnSpc>
                <a:spcPct val="100000"/>
              </a:lnSpc>
              <a:spcBef>
                <a:spcPts val="0"/>
              </a:spcBef>
              <a:spcAft>
                <a:spcPts val="0"/>
              </a:spcAft>
              <a:buClr>
                <a:srgbClr val="000000"/>
              </a:buClr>
              <a:buSzPts val="5600"/>
              <a:buNone/>
              <a:defRPr sz="5600">
                <a:solidFill>
                  <a:srgbClr val="000000"/>
                </a:solidFill>
              </a:defRPr>
            </a:lvl5pPr>
            <a:lvl6pPr lvl="5" algn="ctr">
              <a:lnSpc>
                <a:spcPct val="100000"/>
              </a:lnSpc>
              <a:spcBef>
                <a:spcPts val="0"/>
              </a:spcBef>
              <a:spcAft>
                <a:spcPts val="0"/>
              </a:spcAft>
              <a:buClr>
                <a:srgbClr val="000000"/>
              </a:buClr>
              <a:buSzPts val="5600"/>
              <a:buNone/>
              <a:defRPr sz="5600">
                <a:solidFill>
                  <a:srgbClr val="000000"/>
                </a:solidFill>
              </a:defRPr>
            </a:lvl6pPr>
            <a:lvl7pPr lvl="6" algn="ctr">
              <a:lnSpc>
                <a:spcPct val="100000"/>
              </a:lnSpc>
              <a:spcBef>
                <a:spcPts val="0"/>
              </a:spcBef>
              <a:spcAft>
                <a:spcPts val="0"/>
              </a:spcAft>
              <a:buClr>
                <a:srgbClr val="000000"/>
              </a:buClr>
              <a:buSzPts val="5600"/>
              <a:buNone/>
              <a:defRPr sz="5600">
                <a:solidFill>
                  <a:srgbClr val="000000"/>
                </a:solidFill>
              </a:defRPr>
            </a:lvl7pPr>
            <a:lvl8pPr lvl="7" algn="ctr">
              <a:lnSpc>
                <a:spcPct val="100000"/>
              </a:lnSpc>
              <a:spcBef>
                <a:spcPts val="0"/>
              </a:spcBef>
              <a:spcAft>
                <a:spcPts val="0"/>
              </a:spcAft>
              <a:buClr>
                <a:srgbClr val="000000"/>
              </a:buClr>
              <a:buSzPts val="5600"/>
              <a:buNone/>
              <a:defRPr sz="5600">
                <a:solidFill>
                  <a:srgbClr val="000000"/>
                </a:solidFill>
              </a:defRPr>
            </a:lvl8pPr>
            <a:lvl9pPr lvl="8" algn="ctr">
              <a:lnSpc>
                <a:spcPct val="100000"/>
              </a:lnSpc>
              <a:spcBef>
                <a:spcPts val="0"/>
              </a:spcBef>
              <a:spcAft>
                <a:spcPts val="0"/>
              </a:spcAft>
              <a:buClr>
                <a:srgbClr val="000000"/>
              </a:buClr>
              <a:buSzPts val="5600"/>
              <a:buNone/>
              <a:defRPr sz="5600">
                <a:solidFill>
                  <a:srgbClr val="000000"/>
                </a:solidFill>
              </a:defRPr>
            </a:lvl9pPr>
          </a:lstStyle>
          <a:p/>
        </p:txBody>
      </p:sp>
      <p:sp>
        <p:nvSpPr>
          <p:cNvPr id="13" name="Google Shape;13;p2"/>
          <p:cNvSpPr txBox="1"/>
          <p:nvPr>
            <p:ph idx="2" type="subTitle"/>
          </p:nvPr>
        </p:nvSpPr>
        <p:spPr>
          <a:xfrm>
            <a:off x="917950" y="8210950"/>
            <a:ext cx="7902000" cy="1239000"/>
          </a:xfrm>
          <a:prstGeom prst="rect">
            <a:avLst/>
          </a:prstGeom>
          <a:noFill/>
          <a:ln>
            <a:noFill/>
          </a:ln>
        </p:spPr>
        <p:txBody>
          <a:bodyPr anchorCtr="0" anchor="b" bIns="0" lIns="0" spcFirstLastPara="1" rIns="0" wrap="square" tIns="0">
            <a:noAutofit/>
          </a:bodyPr>
          <a:lstStyle>
            <a:lvl1pPr lvl="0" algn="l">
              <a:lnSpc>
                <a:spcPct val="130000"/>
              </a:lnSpc>
              <a:spcBef>
                <a:spcPts val="2000"/>
              </a:spcBef>
              <a:spcAft>
                <a:spcPts val="0"/>
              </a:spcAft>
              <a:buSzPts val="3200"/>
              <a:buNone/>
              <a:defRPr sz="2800">
                <a:solidFill>
                  <a:srgbClr val="000000"/>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000000"/>
                </a:solidFill>
              </a:defRPr>
            </a:lvl2pPr>
            <a:lvl3pPr lvl="2" algn="l">
              <a:lnSpc>
                <a:spcPct val="130000"/>
              </a:lnSpc>
              <a:spcBef>
                <a:spcPts val="2000"/>
              </a:spcBef>
              <a:spcAft>
                <a:spcPts val="0"/>
              </a:spcAft>
              <a:buSzPts val="2800"/>
              <a:buNone/>
              <a:defRPr>
                <a:solidFill>
                  <a:srgbClr val="000000"/>
                </a:solidFill>
              </a:defRPr>
            </a:lvl3pPr>
            <a:lvl4pPr lvl="3" algn="l">
              <a:lnSpc>
                <a:spcPct val="130000"/>
              </a:lnSpc>
              <a:spcBef>
                <a:spcPts val="2000"/>
              </a:spcBef>
              <a:spcAft>
                <a:spcPts val="0"/>
              </a:spcAft>
              <a:buSzPts val="2800"/>
              <a:buNone/>
              <a:defRPr>
                <a:solidFill>
                  <a:srgbClr val="000000"/>
                </a:solidFill>
              </a:defRPr>
            </a:lvl4pPr>
            <a:lvl5pPr lvl="4" algn="l">
              <a:lnSpc>
                <a:spcPct val="130000"/>
              </a:lnSpc>
              <a:spcBef>
                <a:spcPts val="2000"/>
              </a:spcBef>
              <a:spcAft>
                <a:spcPts val="0"/>
              </a:spcAft>
              <a:buSzPts val="2800"/>
              <a:buNone/>
              <a:defRPr>
                <a:solidFill>
                  <a:srgbClr val="000000"/>
                </a:solidFill>
              </a:defRPr>
            </a:lvl5pPr>
            <a:lvl6pPr lvl="5" algn="l">
              <a:lnSpc>
                <a:spcPct val="130000"/>
              </a:lnSpc>
              <a:spcBef>
                <a:spcPts val="2000"/>
              </a:spcBef>
              <a:spcAft>
                <a:spcPts val="0"/>
              </a:spcAft>
              <a:buSzPts val="2800"/>
              <a:buNone/>
              <a:defRPr>
                <a:solidFill>
                  <a:srgbClr val="000000"/>
                </a:solidFill>
              </a:defRPr>
            </a:lvl6pPr>
            <a:lvl7pPr lvl="6" algn="l">
              <a:lnSpc>
                <a:spcPct val="130000"/>
              </a:lnSpc>
              <a:spcBef>
                <a:spcPts val="2000"/>
              </a:spcBef>
              <a:spcAft>
                <a:spcPts val="0"/>
              </a:spcAft>
              <a:buSzPts val="2800"/>
              <a:buNone/>
              <a:defRPr>
                <a:solidFill>
                  <a:srgbClr val="000000"/>
                </a:solidFill>
              </a:defRPr>
            </a:lvl7pPr>
            <a:lvl8pPr lvl="7" algn="l">
              <a:lnSpc>
                <a:spcPct val="130000"/>
              </a:lnSpc>
              <a:spcBef>
                <a:spcPts val="2000"/>
              </a:spcBef>
              <a:spcAft>
                <a:spcPts val="0"/>
              </a:spcAft>
              <a:buSzPts val="2800"/>
              <a:buNone/>
              <a:defRPr>
                <a:solidFill>
                  <a:srgbClr val="000000"/>
                </a:solidFill>
              </a:defRPr>
            </a:lvl8pPr>
            <a:lvl9pPr lvl="8" algn="l">
              <a:lnSpc>
                <a:spcPct val="130000"/>
              </a:lnSpc>
              <a:spcBef>
                <a:spcPts val="2000"/>
              </a:spcBef>
              <a:spcAft>
                <a:spcPts val="2000"/>
              </a:spcAft>
              <a:buSzPts val="2800"/>
              <a:buNone/>
              <a:defRPr>
                <a:solidFill>
                  <a:srgbClr val="000000"/>
                </a:solidFill>
              </a:defRPr>
            </a:lvl9pPr>
          </a:lstStyle>
          <a:p/>
        </p:txBody>
      </p:sp>
      <p:pic>
        <p:nvPicPr>
          <p:cNvPr id="14" name="Google Shape;14;p2"/>
          <p:cNvPicPr preferRelativeResize="0"/>
          <p:nvPr/>
        </p:nvPicPr>
        <p:blipFill rotWithShape="1">
          <a:blip r:embed="rId2">
            <a:alphaModFix/>
          </a:blip>
          <a:srcRect b="0" l="49" r="59" t="0"/>
          <a:stretch/>
        </p:blipFill>
        <p:spPr>
          <a:xfrm>
            <a:off x="12631606" y="7235497"/>
            <a:ext cx="4719201" cy="2564100"/>
          </a:xfrm>
          <a:prstGeom prst="rect">
            <a:avLst/>
          </a:prstGeom>
          <a:noFill/>
          <a:ln>
            <a:noFill/>
          </a:ln>
        </p:spPr>
      </p:pic>
      <p:sp>
        <p:nvSpPr>
          <p:cNvPr id="15" name="Google Shape;15;p2"/>
          <p:cNvSpPr/>
          <p:nvPr/>
        </p:nvSpPr>
        <p:spPr>
          <a:xfrm>
            <a:off x="17398450" y="8918400"/>
            <a:ext cx="889800" cy="1368600"/>
          </a:xfrm>
          <a:prstGeom prst="rect">
            <a:avLst/>
          </a:prstGeom>
          <a:solidFill>
            <a:schemeClr val="dk1"/>
          </a:solidFill>
          <a:ln>
            <a:noFill/>
          </a:ln>
        </p:spPr>
        <p:txBody>
          <a:bodyPr anchorCtr="0" anchor="ctr" bIns="182850" lIns="182850" spcFirstLastPara="1" rIns="182850" wrap="square" tIns="18285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2"/>
        </a:solidFill>
      </p:bgPr>
    </p:bg>
    <p:spTree>
      <p:nvGrpSpPr>
        <p:cNvPr id="67" name="Shape 67"/>
        <p:cNvGrpSpPr/>
        <p:nvPr/>
      </p:nvGrpSpPr>
      <p:grpSpPr>
        <a:xfrm>
          <a:off x="0" y="0"/>
          <a:ext cx="0" cy="0"/>
          <a:chOff x="0" y="0"/>
          <a:chExt cx="0" cy="0"/>
        </a:xfrm>
      </p:grpSpPr>
      <p:sp>
        <p:nvSpPr>
          <p:cNvPr id="68" name="Google Shape;68;p11"/>
          <p:cNvSpPr txBox="1"/>
          <p:nvPr>
            <p:ph type="title"/>
          </p:nvPr>
        </p:nvSpPr>
        <p:spPr>
          <a:xfrm>
            <a:off x="980500" y="2199450"/>
            <a:ext cx="16389600" cy="68826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7200"/>
              <a:buFont typeface="Montserrat SemiBold"/>
              <a:buNone/>
              <a:defRPr b="0" i="1" sz="7200">
                <a:solidFill>
                  <a:srgbClr val="4B3241"/>
                </a:solidFill>
                <a:latin typeface="Montserrat SemiBold"/>
                <a:ea typeface="Montserrat SemiBold"/>
                <a:cs typeface="Montserrat SemiBold"/>
                <a:sym typeface="Montserrat SemiBold"/>
              </a:defRPr>
            </a:lvl1pPr>
            <a:lvl2pPr lvl="1"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2pPr>
            <a:lvl3pPr lvl="2"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3pPr>
            <a:lvl4pPr lvl="3"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4pPr>
            <a:lvl5pPr lvl="4"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5pPr>
            <a:lvl6pPr lvl="5"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6pPr>
            <a:lvl7pPr lvl="6"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7pPr>
            <a:lvl8pPr lvl="7"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8pPr>
            <a:lvl9pPr lvl="8" algn="l">
              <a:lnSpc>
                <a:spcPct val="100000"/>
              </a:lnSpc>
              <a:spcBef>
                <a:spcPts val="0"/>
              </a:spcBef>
              <a:spcAft>
                <a:spcPts val="0"/>
              </a:spcAft>
              <a:buClr>
                <a:srgbClr val="4B3241"/>
              </a:buClr>
              <a:buSzPts val="7200"/>
              <a:buFont typeface="Montserrat SemiBold"/>
              <a:buNone/>
              <a:defRPr sz="7200">
                <a:solidFill>
                  <a:srgbClr val="4B3241"/>
                </a:solidFill>
                <a:latin typeface="Montserrat SemiBold"/>
                <a:ea typeface="Montserrat SemiBold"/>
                <a:cs typeface="Montserrat SemiBold"/>
                <a:sym typeface="Montserrat SemiBold"/>
              </a:defRPr>
            </a:lvl9pPr>
          </a:lstStyle>
          <a:p/>
        </p:txBody>
      </p:sp>
      <p:sp>
        <p:nvSpPr>
          <p:cNvPr id="69" name="Google Shape;69;p11"/>
          <p:cNvSpPr txBox="1"/>
          <p:nvPr>
            <p:ph idx="1" type="subTitle"/>
          </p:nvPr>
        </p:nvSpPr>
        <p:spPr>
          <a:xfrm>
            <a:off x="949050" y="7939000"/>
            <a:ext cx="7870800" cy="1908000"/>
          </a:xfrm>
          <a:prstGeom prst="rect">
            <a:avLst/>
          </a:prstGeom>
          <a:noFill/>
          <a:ln>
            <a:noFill/>
          </a:ln>
        </p:spPr>
        <p:txBody>
          <a:bodyPr anchorCtr="0" anchor="b" bIns="0" lIns="0" spcFirstLastPara="1" rIns="0" wrap="square" tIns="0">
            <a:noAutofit/>
          </a:bodyPr>
          <a:lstStyle>
            <a:lvl1pPr lvl="0" algn="l">
              <a:lnSpc>
                <a:spcPct val="140000"/>
              </a:lnSpc>
              <a:spcBef>
                <a:spcPts val="2000"/>
              </a:spcBef>
              <a:spcAft>
                <a:spcPts val="0"/>
              </a:spcAft>
              <a:buSzPts val="3200"/>
              <a:buNone/>
              <a:defRPr sz="2800">
                <a:solidFill>
                  <a:srgbClr val="4B324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solidFill>
                  <a:srgbClr val="4B3241"/>
                </a:solidFill>
              </a:defRPr>
            </a:lvl2pPr>
            <a:lvl3pPr lvl="2" algn="l">
              <a:lnSpc>
                <a:spcPct val="130000"/>
              </a:lnSpc>
              <a:spcBef>
                <a:spcPts val="2000"/>
              </a:spcBef>
              <a:spcAft>
                <a:spcPts val="0"/>
              </a:spcAft>
              <a:buSzPts val="2800"/>
              <a:buNone/>
              <a:defRPr>
                <a:solidFill>
                  <a:srgbClr val="4B3241"/>
                </a:solidFill>
              </a:defRPr>
            </a:lvl3pPr>
            <a:lvl4pPr lvl="3" algn="l">
              <a:lnSpc>
                <a:spcPct val="130000"/>
              </a:lnSpc>
              <a:spcBef>
                <a:spcPts val="2000"/>
              </a:spcBef>
              <a:spcAft>
                <a:spcPts val="0"/>
              </a:spcAft>
              <a:buSzPts val="2800"/>
              <a:buNone/>
              <a:defRPr>
                <a:solidFill>
                  <a:srgbClr val="4B3241"/>
                </a:solidFill>
              </a:defRPr>
            </a:lvl4pPr>
            <a:lvl5pPr lvl="4" algn="l">
              <a:lnSpc>
                <a:spcPct val="130000"/>
              </a:lnSpc>
              <a:spcBef>
                <a:spcPts val="2000"/>
              </a:spcBef>
              <a:spcAft>
                <a:spcPts val="0"/>
              </a:spcAft>
              <a:buSzPts val="2800"/>
              <a:buNone/>
              <a:defRPr>
                <a:solidFill>
                  <a:srgbClr val="4B3241"/>
                </a:solidFill>
              </a:defRPr>
            </a:lvl5pPr>
            <a:lvl6pPr lvl="5" algn="l">
              <a:lnSpc>
                <a:spcPct val="130000"/>
              </a:lnSpc>
              <a:spcBef>
                <a:spcPts val="2000"/>
              </a:spcBef>
              <a:spcAft>
                <a:spcPts val="0"/>
              </a:spcAft>
              <a:buSzPts val="2800"/>
              <a:buNone/>
              <a:defRPr>
                <a:solidFill>
                  <a:srgbClr val="4B3241"/>
                </a:solidFill>
              </a:defRPr>
            </a:lvl6pPr>
            <a:lvl7pPr lvl="6" algn="l">
              <a:lnSpc>
                <a:spcPct val="130000"/>
              </a:lnSpc>
              <a:spcBef>
                <a:spcPts val="2000"/>
              </a:spcBef>
              <a:spcAft>
                <a:spcPts val="0"/>
              </a:spcAft>
              <a:buSzPts val="2800"/>
              <a:buNone/>
              <a:defRPr>
                <a:solidFill>
                  <a:srgbClr val="4B3241"/>
                </a:solidFill>
              </a:defRPr>
            </a:lvl7pPr>
            <a:lvl8pPr lvl="7" algn="l">
              <a:lnSpc>
                <a:spcPct val="130000"/>
              </a:lnSpc>
              <a:spcBef>
                <a:spcPts val="2000"/>
              </a:spcBef>
              <a:spcAft>
                <a:spcPts val="0"/>
              </a:spcAft>
              <a:buSzPts val="2800"/>
              <a:buNone/>
              <a:defRPr>
                <a:solidFill>
                  <a:srgbClr val="4B3241"/>
                </a:solidFill>
              </a:defRPr>
            </a:lvl8pPr>
            <a:lvl9pPr lvl="8" algn="l">
              <a:lnSpc>
                <a:spcPct val="130000"/>
              </a:lnSpc>
              <a:spcBef>
                <a:spcPts val="2000"/>
              </a:spcBef>
              <a:spcAft>
                <a:spcPts val="2000"/>
              </a:spcAft>
              <a:buSzPts val="2800"/>
              <a:buNone/>
              <a:defRPr>
                <a:solidFill>
                  <a:srgbClr val="4B3241"/>
                </a:solidFill>
              </a:defRPr>
            </a:lvl9pPr>
          </a:lstStyle>
          <a:p/>
        </p:txBody>
      </p:sp>
      <p:pic>
        <p:nvPicPr>
          <p:cNvPr id="70" name="Google Shape;70;p11"/>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1" name="Shape 71"/>
        <p:cNvGrpSpPr/>
        <p:nvPr/>
      </p:nvGrpSpPr>
      <p:grpSpPr>
        <a:xfrm>
          <a:off x="0" y="0"/>
          <a:ext cx="0" cy="0"/>
          <a:chOff x="0" y="0"/>
          <a:chExt cx="0" cy="0"/>
        </a:xfrm>
      </p:grpSpPr>
      <p:sp>
        <p:nvSpPr>
          <p:cNvPr id="72" name="Google Shape;72;p12"/>
          <p:cNvSpPr txBox="1"/>
          <p:nvPr>
            <p:ph idx="1" type="body"/>
          </p:nvPr>
        </p:nvSpPr>
        <p:spPr>
          <a:xfrm>
            <a:off x="936000" y="9252000"/>
            <a:ext cx="7884000" cy="640800"/>
          </a:xfrm>
          <a:prstGeom prst="rect">
            <a:avLst/>
          </a:prstGeom>
          <a:noFill/>
          <a:ln>
            <a:noFill/>
          </a:ln>
        </p:spPr>
        <p:txBody>
          <a:bodyPr anchorCtr="0" anchor="b" bIns="0" lIns="0" spcFirstLastPara="1" rIns="0" wrap="square" tIns="0">
            <a:noAutofit/>
          </a:bodyPr>
          <a:lstStyle>
            <a:lvl1pPr indent="-228600" lvl="0" marL="457200" algn="l">
              <a:lnSpc>
                <a:spcPct val="130000"/>
              </a:lnSpc>
              <a:spcBef>
                <a:spcPts val="0"/>
              </a:spcBef>
              <a:spcAft>
                <a:spcPts val="0"/>
              </a:spcAft>
              <a:buSzPts val="1600"/>
              <a:buNone/>
              <a:defRPr sz="1600"/>
            </a:lvl1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3" name="Shape 73"/>
        <p:cNvGrpSpPr/>
        <p:nvPr/>
      </p:nvGrpSpPr>
      <p:grpSpPr>
        <a:xfrm>
          <a:off x="0" y="0"/>
          <a:ext cx="0" cy="0"/>
          <a:chOff x="0" y="0"/>
          <a:chExt cx="0" cy="0"/>
        </a:xfrm>
      </p:grpSpPr>
      <p:sp>
        <p:nvSpPr>
          <p:cNvPr id="74" name="Google Shape;74;p1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75" name="Google Shape;75;p13"/>
          <p:cNvSpPr txBox="1"/>
          <p:nvPr>
            <p:ph idx="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16" name="Shape 16"/>
        <p:cNvGrpSpPr/>
        <p:nvPr/>
      </p:nvGrpSpPr>
      <p:grpSpPr>
        <a:xfrm>
          <a:off x="0" y="0"/>
          <a:ext cx="0" cy="0"/>
          <a:chOff x="0" y="0"/>
          <a:chExt cx="0" cy="0"/>
        </a:xfrm>
      </p:grpSpPr>
      <p:sp>
        <p:nvSpPr>
          <p:cNvPr id="17" name="Google Shape;17;p3"/>
          <p:cNvSpPr txBox="1"/>
          <p:nvPr>
            <p:ph type="title"/>
          </p:nvPr>
        </p:nvSpPr>
        <p:spPr>
          <a:xfrm>
            <a:off x="91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18" name="Google Shape;18;p3"/>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19" name="Google Shape;19;p3"/>
          <p:cNvSpPr txBox="1"/>
          <p:nvPr>
            <p:ph idx="2" type="body"/>
          </p:nvPr>
        </p:nvSpPr>
        <p:spPr>
          <a:xfrm>
            <a:off x="946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0" name="Google Shape;20;p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21" name="Google Shape;21;p3"/>
          <p:cNvSpPr txBox="1"/>
          <p:nvPr>
            <p:ph idx="3" type="title"/>
          </p:nvPr>
        </p:nvSpPr>
        <p:spPr>
          <a:xfrm>
            <a:off x="9467950" y="890050"/>
            <a:ext cx="79020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New activity intro" type="secHead">
  <p:cSld name="SECTION_HEADER">
    <p:bg>
      <p:bgPr>
        <a:solidFill>
          <a:schemeClr val="accent2"/>
        </a:solidFill>
      </p:bgPr>
    </p:bg>
    <p:spTree>
      <p:nvGrpSpPr>
        <p:cNvPr id="22" name="Shape 22"/>
        <p:cNvGrpSpPr/>
        <p:nvPr/>
      </p:nvGrpSpPr>
      <p:grpSpPr>
        <a:xfrm>
          <a:off x="0" y="0"/>
          <a:ext cx="0" cy="0"/>
          <a:chOff x="0" y="0"/>
          <a:chExt cx="0" cy="0"/>
        </a:xfrm>
      </p:grpSpPr>
      <p:sp>
        <p:nvSpPr>
          <p:cNvPr id="23" name="Google Shape;23;p4"/>
          <p:cNvSpPr txBox="1"/>
          <p:nvPr>
            <p:ph type="title"/>
          </p:nvPr>
        </p:nvSpPr>
        <p:spPr>
          <a:xfrm>
            <a:off x="917950" y="2876300"/>
            <a:ext cx="16452001" cy="6379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6000"/>
              <a:buFont typeface="Montserrat SemiBold"/>
              <a:buNone/>
              <a:defRPr b="0" sz="6000">
                <a:solidFill>
                  <a:srgbClr val="4B3241"/>
                </a:solidFill>
                <a:latin typeface="Montserrat SemiBold"/>
                <a:ea typeface="Montserrat SemiBold"/>
                <a:cs typeface="Montserrat SemiBold"/>
                <a:sym typeface="Montserrat SemiBold"/>
              </a:defRPr>
            </a:lvl1pPr>
            <a:lvl2pPr lvl="1" algn="ctr">
              <a:lnSpc>
                <a:spcPct val="100000"/>
              </a:lnSpc>
              <a:spcBef>
                <a:spcPts val="0"/>
              </a:spcBef>
              <a:spcAft>
                <a:spcPts val="0"/>
              </a:spcAft>
              <a:buClr>
                <a:srgbClr val="4B3241"/>
              </a:buClr>
              <a:buSzPts val="7200"/>
              <a:buNone/>
              <a:defRPr sz="7200">
                <a:solidFill>
                  <a:srgbClr val="4B3241"/>
                </a:solidFill>
              </a:defRPr>
            </a:lvl2pPr>
            <a:lvl3pPr lvl="2" algn="ctr">
              <a:lnSpc>
                <a:spcPct val="100000"/>
              </a:lnSpc>
              <a:spcBef>
                <a:spcPts val="0"/>
              </a:spcBef>
              <a:spcAft>
                <a:spcPts val="0"/>
              </a:spcAft>
              <a:buClr>
                <a:srgbClr val="4B3241"/>
              </a:buClr>
              <a:buSzPts val="7200"/>
              <a:buNone/>
              <a:defRPr sz="7200">
                <a:solidFill>
                  <a:srgbClr val="4B3241"/>
                </a:solidFill>
              </a:defRPr>
            </a:lvl3pPr>
            <a:lvl4pPr lvl="3" algn="ctr">
              <a:lnSpc>
                <a:spcPct val="100000"/>
              </a:lnSpc>
              <a:spcBef>
                <a:spcPts val="0"/>
              </a:spcBef>
              <a:spcAft>
                <a:spcPts val="0"/>
              </a:spcAft>
              <a:buClr>
                <a:srgbClr val="4B3241"/>
              </a:buClr>
              <a:buSzPts val="7200"/>
              <a:buNone/>
              <a:defRPr sz="7200">
                <a:solidFill>
                  <a:srgbClr val="4B3241"/>
                </a:solidFill>
              </a:defRPr>
            </a:lvl4pPr>
            <a:lvl5pPr lvl="4" algn="ctr">
              <a:lnSpc>
                <a:spcPct val="100000"/>
              </a:lnSpc>
              <a:spcBef>
                <a:spcPts val="0"/>
              </a:spcBef>
              <a:spcAft>
                <a:spcPts val="0"/>
              </a:spcAft>
              <a:buClr>
                <a:srgbClr val="4B3241"/>
              </a:buClr>
              <a:buSzPts val="7200"/>
              <a:buNone/>
              <a:defRPr sz="7200">
                <a:solidFill>
                  <a:srgbClr val="4B3241"/>
                </a:solidFill>
              </a:defRPr>
            </a:lvl5pPr>
            <a:lvl6pPr lvl="5" algn="ctr">
              <a:lnSpc>
                <a:spcPct val="100000"/>
              </a:lnSpc>
              <a:spcBef>
                <a:spcPts val="0"/>
              </a:spcBef>
              <a:spcAft>
                <a:spcPts val="0"/>
              </a:spcAft>
              <a:buClr>
                <a:srgbClr val="4B3241"/>
              </a:buClr>
              <a:buSzPts val="7200"/>
              <a:buNone/>
              <a:defRPr sz="7200">
                <a:solidFill>
                  <a:srgbClr val="4B3241"/>
                </a:solidFill>
              </a:defRPr>
            </a:lvl6pPr>
            <a:lvl7pPr lvl="6" algn="ctr">
              <a:lnSpc>
                <a:spcPct val="100000"/>
              </a:lnSpc>
              <a:spcBef>
                <a:spcPts val="0"/>
              </a:spcBef>
              <a:spcAft>
                <a:spcPts val="0"/>
              </a:spcAft>
              <a:buClr>
                <a:srgbClr val="4B3241"/>
              </a:buClr>
              <a:buSzPts val="7200"/>
              <a:buNone/>
              <a:defRPr sz="7200">
                <a:solidFill>
                  <a:srgbClr val="4B3241"/>
                </a:solidFill>
              </a:defRPr>
            </a:lvl7pPr>
            <a:lvl8pPr lvl="7" algn="ctr">
              <a:lnSpc>
                <a:spcPct val="100000"/>
              </a:lnSpc>
              <a:spcBef>
                <a:spcPts val="0"/>
              </a:spcBef>
              <a:spcAft>
                <a:spcPts val="0"/>
              </a:spcAft>
              <a:buClr>
                <a:srgbClr val="4B3241"/>
              </a:buClr>
              <a:buSzPts val="7200"/>
              <a:buNone/>
              <a:defRPr sz="7200">
                <a:solidFill>
                  <a:srgbClr val="4B3241"/>
                </a:solidFill>
              </a:defRPr>
            </a:lvl8pPr>
            <a:lvl9pPr lvl="8" algn="ctr">
              <a:lnSpc>
                <a:spcPct val="100000"/>
              </a:lnSpc>
              <a:spcBef>
                <a:spcPts val="0"/>
              </a:spcBef>
              <a:spcAft>
                <a:spcPts val="0"/>
              </a:spcAft>
              <a:buClr>
                <a:srgbClr val="4B3241"/>
              </a:buClr>
              <a:buSzPts val="7200"/>
              <a:buNone/>
              <a:defRPr sz="7200">
                <a:solidFill>
                  <a:srgbClr val="4B3241"/>
                </a:solidFill>
              </a:defRPr>
            </a:lvl9pPr>
          </a:lstStyle>
          <a:p/>
        </p:txBody>
      </p:sp>
      <p:sp>
        <p:nvSpPr>
          <p:cNvPr id="24" name="Google Shape;24;p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25" name="Google Shape;25;p4"/>
          <p:cNvPicPr preferRelativeResize="0"/>
          <p:nvPr/>
        </p:nvPicPr>
        <p:blipFill rotWithShape="1">
          <a:blip r:embed="rId2">
            <a:alphaModFix/>
          </a:blip>
          <a:srcRect b="0" l="9" r="0" t="0"/>
          <a:stretch/>
        </p:blipFill>
        <p:spPr>
          <a:xfrm>
            <a:off x="17408298" y="9005905"/>
            <a:ext cx="448851" cy="83835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6" name="Shape 26"/>
        <p:cNvGrpSpPr/>
        <p:nvPr/>
      </p:nvGrpSpPr>
      <p:grpSpPr>
        <a:xfrm>
          <a:off x="0" y="0"/>
          <a:ext cx="0" cy="0"/>
          <a:chOff x="0" y="0"/>
          <a:chExt cx="0" cy="0"/>
        </a:xfrm>
      </p:grpSpPr>
      <p:sp>
        <p:nvSpPr>
          <p:cNvPr id="27" name="Google Shape;27;p5"/>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28" name="Google Shape;28;p5"/>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sz="2800"/>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29" name="Google Shape;29;p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0" name="Shape 30"/>
        <p:cNvGrpSpPr/>
        <p:nvPr/>
      </p:nvGrpSpPr>
      <p:grpSpPr>
        <a:xfrm>
          <a:off x="0" y="0"/>
          <a:ext cx="0" cy="0"/>
          <a:chOff x="0" y="0"/>
          <a:chExt cx="0" cy="0"/>
        </a:xfrm>
      </p:grpSpPr>
      <p:sp>
        <p:nvSpPr>
          <p:cNvPr id="31" name="Google Shape;31;p6"/>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2" name="Google Shape;32;p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lide with three elements">
  <p:cSld name="TITLE_ONLY_1">
    <p:spTree>
      <p:nvGrpSpPr>
        <p:cNvPr id="33" name="Shape 33"/>
        <p:cNvGrpSpPr/>
        <p:nvPr/>
      </p:nvGrpSpPr>
      <p:grpSpPr>
        <a:xfrm>
          <a:off x="0" y="0"/>
          <a:ext cx="0" cy="0"/>
          <a:chOff x="0" y="0"/>
          <a:chExt cx="0" cy="0"/>
        </a:xfrm>
      </p:grpSpPr>
      <p:sp>
        <p:nvSpPr>
          <p:cNvPr id="34" name="Google Shape;34;p7"/>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35" name="Google Shape;35;p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
        <p:nvSpPr>
          <p:cNvPr id="36" name="Google Shape;36;p7"/>
          <p:cNvSpPr txBox="1"/>
          <p:nvPr>
            <p:ph idx="1" type="subTitle"/>
          </p:nvPr>
        </p:nvSpPr>
        <p:spPr>
          <a:xfrm>
            <a:off x="9179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7" name="Google Shape;37;p7"/>
          <p:cNvSpPr txBox="1"/>
          <p:nvPr>
            <p:ph idx="2" type="body"/>
          </p:nvPr>
        </p:nvSpPr>
        <p:spPr>
          <a:xfrm>
            <a:off x="9179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38" name="Google Shape;38;p7"/>
          <p:cNvSpPr txBox="1"/>
          <p:nvPr>
            <p:ph idx="3" type="subTitle"/>
          </p:nvPr>
        </p:nvSpPr>
        <p:spPr>
          <a:xfrm>
            <a:off x="655860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39" name="Google Shape;39;p7"/>
          <p:cNvSpPr txBox="1"/>
          <p:nvPr>
            <p:ph idx="4" type="body"/>
          </p:nvPr>
        </p:nvSpPr>
        <p:spPr>
          <a:xfrm>
            <a:off x="655860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
        <p:nvSpPr>
          <p:cNvPr id="40" name="Google Shape;40;p7"/>
          <p:cNvSpPr txBox="1"/>
          <p:nvPr>
            <p:ph idx="5" type="subTitle"/>
          </p:nvPr>
        </p:nvSpPr>
        <p:spPr>
          <a:xfrm>
            <a:off x="12199250" y="3764250"/>
            <a:ext cx="5170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1" name="Google Shape;41;p7"/>
          <p:cNvSpPr txBox="1"/>
          <p:nvPr>
            <p:ph idx="6" type="body"/>
          </p:nvPr>
        </p:nvSpPr>
        <p:spPr>
          <a:xfrm>
            <a:off x="12199250" y="4985250"/>
            <a:ext cx="5170800" cy="3853200"/>
          </a:xfrm>
          <a:prstGeom prst="rect">
            <a:avLst/>
          </a:prstGeom>
          <a:noFill/>
          <a:ln cap="flat" cmpd="sng" w="9525">
            <a:solidFill>
              <a:srgbClr val="999999"/>
            </a:solidFill>
            <a:prstDash val="solid"/>
            <a:round/>
            <a:headEnd len="sm" w="sm" type="none"/>
            <a:tailEnd len="sm" w="sm" type="none"/>
          </a:ln>
        </p:spPr>
        <p:txBody>
          <a:bodyPr anchorCtr="0" anchor="t" bIns="182850" lIns="182850" spcFirstLastPara="1" rIns="182850" wrap="square" tIns="180000">
            <a:noAutofit/>
          </a:bodyPr>
          <a:lstStyle>
            <a:lvl1pPr indent="-406400" lvl="0" marL="457200" algn="l">
              <a:lnSpc>
                <a:spcPct val="115000"/>
              </a:lnSpc>
              <a:spcBef>
                <a:spcPts val="0"/>
              </a:spcBef>
              <a:spcAft>
                <a:spcPts val="0"/>
              </a:spcAft>
              <a:buSzPts val="2800"/>
              <a:buChar char="●"/>
              <a:defRPr sz="2800"/>
            </a:lvl1pPr>
            <a:lvl2pPr indent="-406400" lvl="1" marL="914400" algn="l">
              <a:lnSpc>
                <a:spcPct val="115000"/>
              </a:lnSpc>
              <a:spcBef>
                <a:spcPts val="1200"/>
              </a:spcBef>
              <a:spcAft>
                <a:spcPts val="0"/>
              </a:spcAft>
              <a:buSzPts val="2800"/>
              <a:buChar char="–"/>
              <a:defRPr sz="2800"/>
            </a:lvl2pPr>
            <a:lvl3pPr indent="-406400" lvl="2" marL="1371600" algn="l">
              <a:lnSpc>
                <a:spcPct val="115000"/>
              </a:lnSpc>
              <a:spcBef>
                <a:spcPts val="1200"/>
              </a:spcBef>
              <a:spcAft>
                <a:spcPts val="0"/>
              </a:spcAft>
              <a:buSzPts val="2800"/>
              <a:buChar char="–"/>
              <a:defRPr/>
            </a:lvl3pPr>
            <a:lvl4pPr indent="-406400" lvl="3" marL="1828800" algn="l">
              <a:lnSpc>
                <a:spcPct val="115000"/>
              </a:lnSpc>
              <a:spcBef>
                <a:spcPts val="1200"/>
              </a:spcBef>
              <a:spcAft>
                <a:spcPts val="0"/>
              </a:spcAft>
              <a:buSzPts val="2800"/>
              <a:buChar char="–"/>
              <a:defRPr/>
            </a:lvl4pPr>
            <a:lvl5pPr indent="-406400" lvl="4" marL="2286000" algn="l">
              <a:lnSpc>
                <a:spcPct val="115000"/>
              </a:lnSpc>
              <a:spcBef>
                <a:spcPts val="1200"/>
              </a:spcBef>
              <a:spcAft>
                <a:spcPts val="0"/>
              </a:spcAft>
              <a:buSzPts val="2800"/>
              <a:buChar char="–"/>
              <a:defRPr/>
            </a:lvl5pPr>
            <a:lvl6pPr indent="-406400" lvl="5" marL="2743200" algn="l">
              <a:lnSpc>
                <a:spcPct val="115000"/>
              </a:lnSpc>
              <a:spcBef>
                <a:spcPts val="1200"/>
              </a:spcBef>
              <a:spcAft>
                <a:spcPts val="0"/>
              </a:spcAft>
              <a:buSzPts val="2800"/>
              <a:buChar char="–"/>
              <a:defRPr/>
            </a:lvl6pPr>
            <a:lvl7pPr indent="-406400" lvl="6" marL="3200400" algn="l">
              <a:lnSpc>
                <a:spcPct val="115000"/>
              </a:lnSpc>
              <a:spcBef>
                <a:spcPts val="1200"/>
              </a:spcBef>
              <a:spcAft>
                <a:spcPts val="0"/>
              </a:spcAft>
              <a:buSzPts val="2800"/>
              <a:buChar char="–"/>
              <a:defRPr/>
            </a:lvl7pPr>
            <a:lvl8pPr indent="-406400" lvl="7" marL="3657600" algn="l">
              <a:lnSpc>
                <a:spcPct val="115000"/>
              </a:lnSpc>
              <a:spcBef>
                <a:spcPts val="1200"/>
              </a:spcBef>
              <a:spcAft>
                <a:spcPts val="0"/>
              </a:spcAft>
              <a:buSzPts val="2800"/>
              <a:buChar char="–"/>
              <a:defRPr/>
            </a:lvl8pPr>
            <a:lvl9pPr indent="-406400" lvl="8" marL="4114800" algn="l">
              <a:lnSpc>
                <a:spcPct val="115000"/>
              </a:lnSpc>
              <a:spcBef>
                <a:spcPts val="1200"/>
              </a:spcBef>
              <a:spcAft>
                <a:spcPts val="1200"/>
              </a:spcAft>
              <a:buSzPts val="2800"/>
              <a:buChar char="–"/>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tting tasks">
  <p:cSld name="TITLE_ONLY_1_1">
    <p:spTree>
      <p:nvGrpSpPr>
        <p:cNvPr id="42" name="Shape 42"/>
        <p:cNvGrpSpPr/>
        <p:nvPr/>
      </p:nvGrpSpPr>
      <p:grpSpPr>
        <a:xfrm>
          <a:off x="0" y="0"/>
          <a:ext cx="0" cy="0"/>
          <a:chOff x="0" y="0"/>
          <a:chExt cx="0" cy="0"/>
        </a:xfrm>
      </p:grpSpPr>
      <p:sp>
        <p:nvSpPr>
          <p:cNvPr id="43" name="Google Shape;43;p8"/>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44" name="Google Shape;44;p8"/>
          <p:cNvSpPr txBox="1"/>
          <p:nvPr>
            <p:ph idx="1" type="subTitle"/>
          </p:nvPr>
        </p:nvSpPr>
        <p:spPr>
          <a:xfrm>
            <a:off x="917950" y="28763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5" name="Google Shape;45;p8"/>
          <p:cNvSpPr txBox="1"/>
          <p:nvPr>
            <p:ph idx="2" type="subTitle"/>
          </p:nvPr>
        </p:nvSpPr>
        <p:spPr>
          <a:xfrm>
            <a:off x="11111450" y="5342400"/>
            <a:ext cx="6258600" cy="7890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46" name="Google Shape;46;p8"/>
          <p:cNvSpPr txBox="1"/>
          <p:nvPr>
            <p:ph idx="3" type="body"/>
          </p:nvPr>
        </p:nvSpPr>
        <p:spPr>
          <a:xfrm>
            <a:off x="917950" y="41401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7" name="Google Shape;47;p8"/>
          <p:cNvSpPr txBox="1"/>
          <p:nvPr>
            <p:ph idx="4" type="subTitle"/>
          </p:nvPr>
        </p:nvSpPr>
        <p:spPr>
          <a:xfrm>
            <a:off x="917950" y="534240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a:solidFill>
                  <a:schemeClr val="lt1"/>
                </a:solidFill>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48" name="Google Shape;48;p8"/>
          <p:cNvSpPr txBox="1"/>
          <p:nvPr>
            <p:ph idx="5" type="body"/>
          </p:nvPr>
        </p:nvSpPr>
        <p:spPr>
          <a:xfrm>
            <a:off x="917950" y="6606250"/>
            <a:ext cx="7902000" cy="10530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49" name="Google Shape;49;p8"/>
          <p:cNvSpPr txBox="1"/>
          <p:nvPr>
            <p:ph idx="6" type="subTitle"/>
          </p:nvPr>
        </p:nvSpPr>
        <p:spPr>
          <a:xfrm>
            <a:off x="11111450" y="6355450"/>
            <a:ext cx="6258600" cy="7890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0" name="Google Shape;50;p8"/>
          <p:cNvSpPr txBox="1"/>
          <p:nvPr>
            <p:ph idx="7" type="subTitle"/>
          </p:nvPr>
        </p:nvSpPr>
        <p:spPr>
          <a:xfrm>
            <a:off x="11111450" y="7368500"/>
            <a:ext cx="6258600" cy="7890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b="1" sz="2800">
                <a:solidFill>
                  <a:schemeClr val="lt1"/>
                </a:solidFill>
              </a:defRPr>
            </a:lvl1pPr>
            <a:lvl2pPr lvl="1" algn="l">
              <a:lnSpc>
                <a:spcPct val="130000"/>
              </a:lnSpc>
              <a:spcBef>
                <a:spcPts val="0"/>
              </a:spcBef>
              <a:spcAft>
                <a:spcPts val="0"/>
              </a:spcAft>
              <a:buSzPts val="3200"/>
              <a:buNone/>
              <a:defRPr b="1"/>
            </a:lvl2pPr>
            <a:lvl3pPr lvl="2" algn="l">
              <a:lnSpc>
                <a:spcPct val="130000"/>
              </a:lnSpc>
              <a:spcBef>
                <a:spcPts val="0"/>
              </a:spcBef>
              <a:spcAft>
                <a:spcPts val="0"/>
              </a:spcAft>
              <a:buSzPts val="2800"/>
              <a:buNone/>
              <a:defRPr b="1"/>
            </a:lvl3pPr>
            <a:lvl4pPr lvl="3" algn="l">
              <a:lnSpc>
                <a:spcPct val="130000"/>
              </a:lnSpc>
              <a:spcBef>
                <a:spcPts val="0"/>
              </a:spcBef>
              <a:spcAft>
                <a:spcPts val="0"/>
              </a:spcAft>
              <a:buSzPts val="2800"/>
              <a:buNone/>
              <a:defRPr b="1"/>
            </a:lvl4pPr>
            <a:lvl5pPr lvl="4" algn="l">
              <a:lnSpc>
                <a:spcPct val="130000"/>
              </a:lnSpc>
              <a:spcBef>
                <a:spcPts val="0"/>
              </a:spcBef>
              <a:spcAft>
                <a:spcPts val="0"/>
              </a:spcAft>
              <a:buSzPts val="2800"/>
              <a:buNone/>
              <a:defRPr b="1"/>
            </a:lvl5pPr>
            <a:lvl6pPr lvl="5" algn="l">
              <a:lnSpc>
                <a:spcPct val="130000"/>
              </a:lnSpc>
              <a:spcBef>
                <a:spcPts val="0"/>
              </a:spcBef>
              <a:spcAft>
                <a:spcPts val="0"/>
              </a:spcAft>
              <a:buSzPts val="2800"/>
              <a:buNone/>
              <a:defRPr b="1"/>
            </a:lvl6pPr>
            <a:lvl7pPr lvl="6" algn="l">
              <a:lnSpc>
                <a:spcPct val="130000"/>
              </a:lnSpc>
              <a:spcBef>
                <a:spcPts val="0"/>
              </a:spcBef>
              <a:spcAft>
                <a:spcPts val="0"/>
              </a:spcAft>
              <a:buSzPts val="2800"/>
              <a:buNone/>
              <a:defRPr b="1"/>
            </a:lvl7pPr>
            <a:lvl8pPr lvl="7" algn="l">
              <a:lnSpc>
                <a:spcPct val="130000"/>
              </a:lnSpc>
              <a:spcBef>
                <a:spcPts val="0"/>
              </a:spcBef>
              <a:spcAft>
                <a:spcPts val="0"/>
              </a:spcAft>
              <a:buSzPts val="2800"/>
              <a:buNone/>
              <a:defRPr b="1"/>
            </a:lvl8pPr>
            <a:lvl9pPr lvl="8" algn="l">
              <a:lnSpc>
                <a:spcPct val="130000"/>
              </a:lnSpc>
              <a:spcBef>
                <a:spcPts val="0"/>
              </a:spcBef>
              <a:spcAft>
                <a:spcPts val="0"/>
              </a:spcAft>
              <a:buSzPts val="2800"/>
              <a:buNone/>
              <a:defRPr b="1"/>
            </a:lvl9pPr>
          </a:lstStyle>
          <a:p/>
        </p:txBody>
      </p:sp>
      <p:sp>
        <p:nvSpPr>
          <p:cNvPr id="51" name="Google Shape;51;p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ltiple choice options">
  <p:cSld name="TITLE_ONLY_1_1_1">
    <p:spTree>
      <p:nvGrpSpPr>
        <p:cNvPr id="52" name="Shape 52"/>
        <p:cNvGrpSpPr/>
        <p:nvPr/>
      </p:nvGrpSpPr>
      <p:grpSpPr>
        <a:xfrm>
          <a:off x="0" y="0"/>
          <a:ext cx="0" cy="0"/>
          <a:chOff x="0" y="0"/>
          <a:chExt cx="0" cy="0"/>
        </a:xfrm>
      </p:grpSpPr>
      <p:sp>
        <p:nvSpPr>
          <p:cNvPr id="53" name="Google Shape;53;p9"/>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Clr>
                <a:srgbClr val="4B3241"/>
              </a:buClr>
              <a:buSzPts val="4400"/>
              <a:buNone/>
              <a:defRPr>
                <a:solidFill>
                  <a:srgbClr val="4B3241"/>
                </a:solidFill>
              </a:defRPr>
            </a:lvl1pPr>
            <a:lvl2pPr lvl="1" algn="l">
              <a:lnSpc>
                <a:spcPct val="100000"/>
              </a:lnSpc>
              <a:spcBef>
                <a:spcPts val="0"/>
              </a:spcBef>
              <a:spcAft>
                <a:spcPts val="0"/>
              </a:spcAft>
              <a:buSzPts val="5600"/>
              <a:buNone/>
              <a:defRPr/>
            </a:lvl2pPr>
            <a:lvl3pPr lvl="2" algn="l">
              <a:lnSpc>
                <a:spcPct val="100000"/>
              </a:lnSpc>
              <a:spcBef>
                <a:spcPts val="0"/>
              </a:spcBef>
              <a:spcAft>
                <a:spcPts val="0"/>
              </a:spcAft>
              <a:buSzPts val="5600"/>
              <a:buNone/>
              <a:defRPr/>
            </a:lvl3pPr>
            <a:lvl4pPr lvl="3" algn="l">
              <a:lnSpc>
                <a:spcPct val="100000"/>
              </a:lnSpc>
              <a:spcBef>
                <a:spcPts val="0"/>
              </a:spcBef>
              <a:spcAft>
                <a:spcPts val="0"/>
              </a:spcAft>
              <a:buSzPts val="5600"/>
              <a:buNone/>
              <a:defRPr/>
            </a:lvl4pPr>
            <a:lvl5pPr lvl="4" algn="l">
              <a:lnSpc>
                <a:spcPct val="100000"/>
              </a:lnSpc>
              <a:spcBef>
                <a:spcPts val="0"/>
              </a:spcBef>
              <a:spcAft>
                <a:spcPts val="0"/>
              </a:spcAft>
              <a:buSzPts val="5600"/>
              <a:buNone/>
              <a:defRPr/>
            </a:lvl5pPr>
            <a:lvl6pPr lvl="5" algn="l">
              <a:lnSpc>
                <a:spcPct val="100000"/>
              </a:lnSpc>
              <a:spcBef>
                <a:spcPts val="0"/>
              </a:spcBef>
              <a:spcAft>
                <a:spcPts val="0"/>
              </a:spcAft>
              <a:buSzPts val="5600"/>
              <a:buNone/>
              <a:defRPr/>
            </a:lvl6pPr>
            <a:lvl7pPr lvl="6" algn="l">
              <a:lnSpc>
                <a:spcPct val="100000"/>
              </a:lnSpc>
              <a:spcBef>
                <a:spcPts val="0"/>
              </a:spcBef>
              <a:spcAft>
                <a:spcPts val="0"/>
              </a:spcAft>
              <a:buSzPts val="5600"/>
              <a:buNone/>
              <a:defRPr/>
            </a:lvl7pPr>
            <a:lvl8pPr lvl="7" algn="l">
              <a:lnSpc>
                <a:spcPct val="100000"/>
              </a:lnSpc>
              <a:spcBef>
                <a:spcPts val="0"/>
              </a:spcBef>
              <a:spcAft>
                <a:spcPts val="0"/>
              </a:spcAft>
              <a:buSzPts val="5600"/>
              <a:buNone/>
              <a:defRPr/>
            </a:lvl8pPr>
            <a:lvl9pPr lvl="8" algn="l">
              <a:lnSpc>
                <a:spcPct val="100000"/>
              </a:lnSpc>
              <a:spcBef>
                <a:spcPts val="0"/>
              </a:spcBef>
              <a:spcAft>
                <a:spcPts val="0"/>
              </a:spcAft>
              <a:buSzPts val="5600"/>
              <a:buNone/>
              <a:defRPr/>
            </a:lvl9pPr>
          </a:lstStyle>
          <a:p/>
        </p:txBody>
      </p:sp>
      <p:sp>
        <p:nvSpPr>
          <p:cNvPr id="54" name="Google Shape;54;p9"/>
          <p:cNvSpPr txBox="1"/>
          <p:nvPr>
            <p:ph idx="1" type="subTitle"/>
          </p:nvPr>
        </p:nvSpPr>
        <p:spPr>
          <a:xfrm>
            <a:off x="917950" y="2876300"/>
            <a:ext cx="6256800" cy="906600"/>
          </a:xfrm>
          <a:prstGeom prst="rect">
            <a:avLst/>
          </a:prstGeom>
          <a:solidFill>
            <a:schemeClr val="accent6"/>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5" name="Google Shape;55;p9"/>
          <p:cNvSpPr txBox="1"/>
          <p:nvPr>
            <p:ph idx="2" type="body"/>
          </p:nvPr>
        </p:nvSpPr>
        <p:spPr>
          <a:xfrm>
            <a:off x="91795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6" name="Google Shape;56;p9"/>
          <p:cNvSpPr txBox="1"/>
          <p:nvPr>
            <p:ph idx="3" type="subTitle"/>
          </p:nvPr>
        </p:nvSpPr>
        <p:spPr>
          <a:xfrm>
            <a:off x="9468000" y="2876300"/>
            <a:ext cx="6256800" cy="906600"/>
          </a:xfrm>
          <a:prstGeom prst="rect">
            <a:avLst/>
          </a:prstGeom>
          <a:solidFill>
            <a:schemeClr val="accent5"/>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7" name="Google Shape;57;p9"/>
          <p:cNvSpPr txBox="1"/>
          <p:nvPr>
            <p:ph idx="4" type="body"/>
          </p:nvPr>
        </p:nvSpPr>
        <p:spPr>
          <a:xfrm>
            <a:off x="9468000" y="414015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58" name="Google Shape;58;p9"/>
          <p:cNvSpPr txBox="1"/>
          <p:nvPr>
            <p:ph idx="5" type="subTitle"/>
          </p:nvPr>
        </p:nvSpPr>
        <p:spPr>
          <a:xfrm>
            <a:off x="917950" y="5904750"/>
            <a:ext cx="6256800" cy="906600"/>
          </a:xfrm>
          <a:prstGeom prst="rect">
            <a:avLst/>
          </a:prstGeom>
          <a:solidFill>
            <a:schemeClr val="accent1"/>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59" name="Google Shape;59;p9"/>
          <p:cNvSpPr txBox="1"/>
          <p:nvPr>
            <p:ph idx="6" type="body"/>
          </p:nvPr>
        </p:nvSpPr>
        <p:spPr>
          <a:xfrm>
            <a:off x="91795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0" name="Google Shape;60;p9"/>
          <p:cNvSpPr txBox="1"/>
          <p:nvPr>
            <p:ph idx="7" type="subTitle"/>
          </p:nvPr>
        </p:nvSpPr>
        <p:spPr>
          <a:xfrm>
            <a:off x="9468000" y="5904750"/>
            <a:ext cx="6256800" cy="906600"/>
          </a:xfrm>
          <a:prstGeom prst="rect">
            <a:avLst/>
          </a:prstGeom>
          <a:solidFill>
            <a:schemeClr val="accent4"/>
          </a:solidFill>
          <a:ln>
            <a:noFill/>
          </a:ln>
        </p:spPr>
        <p:txBody>
          <a:bodyPr anchorCtr="0" anchor="t" bIns="182850" lIns="182850" spcFirstLastPara="1" rIns="182850" wrap="square" tIns="180000">
            <a:noAutofit/>
          </a:bodyPr>
          <a:lstStyle>
            <a:lvl1pPr lvl="0" algn="l">
              <a:lnSpc>
                <a:spcPct val="130000"/>
              </a:lnSpc>
              <a:spcBef>
                <a:spcPts val="0"/>
              </a:spcBef>
              <a:spcAft>
                <a:spcPts val="0"/>
              </a:spcAft>
              <a:buSzPts val="3200"/>
              <a:buNone/>
              <a:defRPr>
                <a:solidFill>
                  <a:schemeClr val="lt1"/>
                </a:solidFill>
                <a:latin typeface="Montserrat SemiBold"/>
                <a:ea typeface="Montserrat SemiBold"/>
                <a:cs typeface="Montserrat SemiBold"/>
                <a:sym typeface="Montserrat SemiBold"/>
              </a:defRPr>
            </a:lvl1pPr>
            <a:lvl2pPr lvl="1" algn="l">
              <a:lnSpc>
                <a:spcPct val="130000"/>
              </a:lnSpc>
              <a:spcBef>
                <a:spcPts val="0"/>
              </a:spcBef>
              <a:spcAft>
                <a:spcPts val="0"/>
              </a:spcAft>
              <a:buSzPts val="3200"/>
              <a:buNone/>
              <a:defRPr/>
            </a:lvl2pPr>
            <a:lvl3pPr lvl="2" algn="l">
              <a:lnSpc>
                <a:spcPct val="130000"/>
              </a:lnSpc>
              <a:spcBef>
                <a:spcPts val="0"/>
              </a:spcBef>
              <a:spcAft>
                <a:spcPts val="0"/>
              </a:spcAft>
              <a:buSzPts val="2800"/>
              <a:buNone/>
              <a:defRPr/>
            </a:lvl3pPr>
            <a:lvl4pPr lvl="3" algn="l">
              <a:lnSpc>
                <a:spcPct val="130000"/>
              </a:lnSpc>
              <a:spcBef>
                <a:spcPts val="0"/>
              </a:spcBef>
              <a:spcAft>
                <a:spcPts val="0"/>
              </a:spcAft>
              <a:buSzPts val="2800"/>
              <a:buNone/>
              <a:defRPr/>
            </a:lvl4pPr>
            <a:lvl5pPr lvl="4" algn="l">
              <a:lnSpc>
                <a:spcPct val="130000"/>
              </a:lnSpc>
              <a:spcBef>
                <a:spcPts val="0"/>
              </a:spcBef>
              <a:spcAft>
                <a:spcPts val="0"/>
              </a:spcAft>
              <a:buSzPts val="2800"/>
              <a:buNone/>
              <a:defRPr/>
            </a:lvl5pPr>
            <a:lvl6pPr lvl="5" algn="l">
              <a:lnSpc>
                <a:spcPct val="130000"/>
              </a:lnSpc>
              <a:spcBef>
                <a:spcPts val="0"/>
              </a:spcBef>
              <a:spcAft>
                <a:spcPts val="0"/>
              </a:spcAft>
              <a:buSzPts val="2800"/>
              <a:buNone/>
              <a:defRPr/>
            </a:lvl6pPr>
            <a:lvl7pPr lvl="6" algn="l">
              <a:lnSpc>
                <a:spcPct val="130000"/>
              </a:lnSpc>
              <a:spcBef>
                <a:spcPts val="0"/>
              </a:spcBef>
              <a:spcAft>
                <a:spcPts val="0"/>
              </a:spcAft>
              <a:buSzPts val="2800"/>
              <a:buNone/>
              <a:defRPr/>
            </a:lvl7pPr>
            <a:lvl8pPr lvl="7" algn="l">
              <a:lnSpc>
                <a:spcPct val="130000"/>
              </a:lnSpc>
              <a:spcBef>
                <a:spcPts val="0"/>
              </a:spcBef>
              <a:spcAft>
                <a:spcPts val="0"/>
              </a:spcAft>
              <a:buSzPts val="2800"/>
              <a:buNone/>
              <a:defRPr/>
            </a:lvl8pPr>
            <a:lvl9pPr lvl="8" algn="l">
              <a:lnSpc>
                <a:spcPct val="130000"/>
              </a:lnSpc>
              <a:spcBef>
                <a:spcPts val="0"/>
              </a:spcBef>
              <a:spcAft>
                <a:spcPts val="0"/>
              </a:spcAft>
              <a:buSzPts val="2800"/>
              <a:buNone/>
              <a:defRPr/>
            </a:lvl9pPr>
          </a:lstStyle>
          <a:p/>
        </p:txBody>
      </p:sp>
      <p:sp>
        <p:nvSpPr>
          <p:cNvPr id="61" name="Google Shape;61;p9"/>
          <p:cNvSpPr txBox="1"/>
          <p:nvPr>
            <p:ph idx="8" type="body"/>
          </p:nvPr>
        </p:nvSpPr>
        <p:spPr>
          <a:xfrm>
            <a:off x="9468000" y="7168600"/>
            <a:ext cx="7902000" cy="12618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2" name="Google Shape;62;p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63" name="Shape 63"/>
        <p:cNvGrpSpPr/>
        <p:nvPr/>
      </p:nvGrpSpPr>
      <p:grpSpPr>
        <a:xfrm>
          <a:off x="0" y="0"/>
          <a:ext cx="0" cy="0"/>
          <a:chOff x="0" y="0"/>
          <a:chExt cx="0" cy="0"/>
        </a:xfrm>
      </p:grpSpPr>
      <p:sp>
        <p:nvSpPr>
          <p:cNvPr id="64" name="Google Shape;64;p10"/>
          <p:cNvSpPr txBox="1"/>
          <p:nvPr>
            <p:ph type="title"/>
          </p:nvPr>
        </p:nvSpPr>
        <p:spPr>
          <a:xfrm>
            <a:off x="917950" y="892800"/>
            <a:ext cx="7902000" cy="1627200"/>
          </a:xfrm>
          <a:prstGeom prst="rect">
            <a:avLst/>
          </a:prstGeom>
          <a:noFill/>
          <a:ln>
            <a:noFill/>
          </a:ln>
        </p:spPr>
        <p:txBody>
          <a:bodyPr anchorCtr="0" anchor="t" bIns="0" lIns="0" spcFirstLastPara="1" rIns="0" wrap="square" tIns="0">
            <a:noAutofit/>
          </a:bodyPr>
          <a:lstStyle>
            <a:lvl1pPr lvl="0" algn="l">
              <a:lnSpc>
                <a:spcPct val="115000"/>
              </a:lnSpc>
              <a:spcBef>
                <a:spcPts val="0"/>
              </a:spcBef>
              <a:spcAft>
                <a:spcPts val="0"/>
              </a:spcAft>
              <a:buSzPts val="4400"/>
              <a:buNone/>
              <a:defRPr/>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65" name="Google Shape;65;p10"/>
          <p:cNvSpPr txBox="1"/>
          <p:nvPr>
            <p:ph idx="1" type="body"/>
          </p:nvPr>
        </p:nvSpPr>
        <p:spPr>
          <a:xfrm>
            <a:off x="917950" y="2876300"/>
            <a:ext cx="7902000" cy="5962200"/>
          </a:xfrm>
          <a:prstGeom prst="rect">
            <a:avLst/>
          </a:prstGeom>
          <a:noFill/>
          <a:ln>
            <a:noFill/>
          </a:ln>
        </p:spPr>
        <p:txBody>
          <a:bodyPr anchorCtr="0" anchor="t" bIns="0" lIns="0" spcFirstLastPara="1" rIns="0" wrap="square" tIns="0">
            <a:noAutofit/>
          </a:bodyPr>
          <a:lstStyle>
            <a:lvl1pPr indent="-431800" lvl="0" marL="457200" algn="l">
              <a:lnSpc>
                <a:spcPct val="130000"/>
              </a:lnSpc>
              <a:spcBef>
                <a:spcPts val="0"/>
              </a:spcBef>
              <a:spcAft>
                <a:spcPts val="0"/>
              </a:spcAft>
              <a:buSzPts val="3200"/>
              <a:buChar char="●"/>
              <a:defRPr/>
            </a:lvl1pPr>
            <a:lvl2pPr indent="-431800" lvl="1" marL="914400" algn="l">
              <a:lnSpc>
                <a:spcPct val="130000"/>
              </a:lnSpc>
              <a:spcBef>
                <a:spcPts val="2000"/>
              </a:spcBef>
              <a:spcAft>
                <a:spcPts val="0"/>
              </a:spcAft>
              <a:buSzPts val="3200"/>
              <a:buChar char="–"/>
              <a:defRPr/>
            </a:lvl2pPr>
            <a:lvl3pPr indent="-406400" lvl="2" marL="1371600" algn="l">
              <a:lnSpc>
                <a:spcPct val="130000"/>
              </a:lnSpc>
              <a:spcBef>
                <a:spcPts val="2000"/>
              </a:spcBef>
              <a:spcAft>
                <a:spcPts val="0"/>
              </a:spcAft>
              <a:buSzPts val="2800"/>
              <a:buChar char="–"/>
              <a:defRPr/>
            </a:lvl3pPr>
            <a:lvl4pPr indent="-406400" lvl="3" marL="1828800" algn="l">
              <a:lnSpc>
                <a:spcPct val="130000"/>
              </a:lnSpc>
              <a:spcBef>
                <a:spcPts val="1600"/>
              </a:spcBef>
              <a:spcAft>
                <a:spcPts val="0"/>
              </a:spcAft>
              <a:buSzPts val="2800"/>
              <a:buChar char="–"/>
              <a:defRPr/>
            </a:lvl4pPr>
            <a:lvl5pPr indent="-406400" lvl="4" marL="2286000" algn="l">
              <a:lnSpc>
                <a:spcPct val="130000"/>
              </a:lnSpc>
              <a:spcBef>
                <a:spcPts val="1600"/>
              </a:spcBef>
              <a:spcAft>
                <a:spcPts val="0"/>
              </a:spcAft>
              <a:buSzPts val="2800"/>
              <a:buChar char="–"/>
              <a:defRPr/>
            </a:lvl5pPr>
            <a:lvl6pPr indent="-406400" lvl="5" marL="2743200" algn="l">
              <a:lnSpc>
                <a:spcPct val="130000"/>
              </a:lnSpc>
              <a:spcBef>
                <a:spcPts val="1200"/>
              </a:spcBef>
              <a:spcAft>
                <a:spcPts val="0"/>
              </a:spcAft>
              <a:buSzPts val="2800"/>
              <a:buChar char="–"/>
              <a:defRPr/>
            </a:lvl6pPr>
            <a:lvl7pPr indent="-406400" lvl="6" marL="3200400" algn="l">
              <a:lnSpc>
                <a:spcPct val="130000"/>
              </a:lnSpc>
              <a:spcBef>
                <a:spcPts val="1200"/>
              </a:spcBef>
              <a:spcAft>
                <a:spcPts val="0"/>
              </a:spcAft>
              <a:buSzPts val="2800"/>
              <a:buChar char="–"/>
              <a:defRPr/>
            </a:lvl7pPr>
            <a:lvl8pPr indent="-406400" lvl="7" marL="3657600" algn="l">
              <a:lnSpc>
                <a:spcPct val="130000"/>
              </a:lnSpc>
              <a:spcBef>
                <a:spcPts val="800"/>
              </a:spcBef>
              <a:spcAft>
                <a:spcPts val="0"/>
              </a:spcAft>
              <a:buSzPts val="2800"/>
              <a:buChar char="–"/>
              <a:defRPr/>
            </a:lvl8pPr>
            <a:lvl9pPr indent="-406400" lvl="8" marL="4114800" algn="l">
              <a:lnSpc>
                <a:spcPct val="130000"/>
              </a:lnSpc>
              <a:spcBef>
                <a:spcPts val="800"/>
              </a:spcBef>
              <a:spcAft>
                <a:spcPts val="400"/>
              </a:spcAft>
              <a:buSzPts val="2800"/>
              <a:buChar char="–"/>
              <a:defRPr/>
            </a:lvl9pPr>
          </a:lstStyle>
          <a:p/>
        </p:txBody>
      </p:sp>
      <p:sp>
        <p:nvSpPr>
          <p:cNvPr id="66" name="Google Shape;66;p1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4"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917950" y="890050"/>
            <a:ext cx="13201200" cy="1629000"/>
          </a:xfrm>
          <a:prstGeom prst="rect">
            <a:avLst/>
          </a:prstGeom>
          <a:noFill/>
          <a:ln>
            <a:noFill/>
          </a:ln>
        </p:spPr>
        <p:txBody>
          <a:bodyPr anchorCtr="0" anchor="t" bIns="0" lIns="0" spcFirstLastPara="1" rIns="0" wrap="square" tIns="0">
            <a:noAutofit/>
          </a:bodyPr>
          <a:lstStyle>
            <a:lvl1pPr lvl="0" marR="0" rtl="0" algn="l">
              <a:lnSpc>
                <a:spcPct val="115000"/>
              </a:lnSpc>
              <a:spcBef>
                <a:spcPts val="0"/>
              </a:spcBef>
              <a:spcAft>
                <a:spcPts val="0"/>
              </a:spcAft>
              <a:buClr>
                <a:srgbClr val="000000"/>
              </a:buClr>
              <a:buSzPts val="4400"/>
              <a:buFont typeface="Montserrat"/>
              <a:buNone/>
              <a:defRPr b="1" i="0" sz="4400" u="none" cap="none" strike="noStrike">
                <a:solidFill>
                  <a:srgbClr val="000000"/>
                </a:solidFill>
                <a:latin typeface="Montserrat"/>
                <a:ea typeface="Montserrat"/>
                <a:cs typeface="Montserrat"/>
                <a:sym typeface="Montserrat"/>
              </a:defRPr>
            </a:lvl1pPr>
            <a:lvl2pPr lvl="1"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2pPr>
            <a:lvl3pPr lvl="2"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3pPr>
            <a:lvl4pPr lvl="3"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4pPr>
            <a:lvl5pPr lvl="4"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5pPr>
            <a:lvl6pPr lvl="5"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6pPr>
            <a:lvl7pPr lvl="6"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7pPr>
            <a:lvl8pPr lvl="7"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8pPr>
            <a:lvl9pPr lvl="8" marR="0" rtl="0" algn="l">
              <a:lnSpc>
                <a:spcPct val="100000"/>
              </a:lnSpc>
              <a:spcBef>
                <a:spcPts val="0"/>
              </a:spcBef>
              <a:spcAft>
                <a:spcPts val="0"/>
              </a:spcAft>
              <a:buClr>
                <a:srgbClr val="000000"/>
              </a:buClr>
              <a:buSzPts val="5600"/>
              <a:buFont typeface="Montserrat Medium"/>
              <a:buNone/>
              <a:defRPr b="0" i="0" sz="5600" u="none" cap="none" strike="noStrike">
                <a:solidFill>
                  <a:srgbClr val="000000"/>
                </a:solidFill>
                <a:latin typeface="Montserrat Medium"/>
                <a:ea typeface="Montserrat Medium"/>
                <a:cs typeface="Montserrat Medium"/>
                <a:sym typeface="Montserrat Medium"/>
              </a:defRPr>
            </a:lvl9pPr>
          </a:lstStyle>
          <a:p/>
        </p:txBody>
      </p:sp>
      <p:sp>
        <p:nvSpPr>
          <p:cNvPr id="7" name="Google Shape;7;p1"/>
          <p:cNvSpPr txBox="1"/>
          <p:nvPr>
            <p:ph idx="1" type="body"/>
          </p:nvPr>
        </p:nvSpPr>
        <p:spPr>
          <a:xfrm>
            <a:off x="917950" y="2519050"/>
            <a:ext cx="16452001" cy="6319500"/>
          </a:xfrm>
          <a:prstGeom prst="rect">
            <a:avLst/>
          </a:prstGeom>
          <a:noFill/>
          <a:ln>
            <a:noFill/>
          </a:ln>
        </p:spPr>
        <p:txBody>
          <a:bodyPr anchorCtr="0" anchor="t" bIns="0" lIns="0" spcFirstLastPara="1" rIns="0" wrap="square" tIns="0">
            <a:noAutofit/>
          </a:bodyPr>
          <a:lstStyle>
            <a:lvl1pPr indent="-431800" lvl="0" marL="457200" marR="0" rtl="0" algn="l">
              <a:lnSpc>
                <a:spcPct val="130000"/>
              </a:lnSpc>
              <a:spcBef>
                <a:spcPts val="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1pPr>
            <a:lvl2pPr indent="-431800" lvl="1" marL="914400" marR="0" rtl="0" algn="l">
              <a:lnSpc>
                <a:spcPct val="130000"/>
              </a:lnSpc>
              <a:spcBef>
                <a:spcPts val="2000"/>
              </a:spcBef>
              <a:spcAft>
                <a:spcPts val="0"/>
              </a:spcAft>
              <a:buClr>
                <a:schemeClr val="dk2"/>
              </a:buClr>
              <a:buSzPts val="3200"/>
              <a:buFont typeface="Montserrat"/>
              <a:buChar char="–"/>
              <a:defRPr b="0" i="0" sz="3200" u="none" cap="none" strike="noStrike">
                <a:solidFill>
                  <a:schemeClr val="dk2"/>
                </a:solidFill>
                <a:latin typeface="Montserrat"/>
                <a:ea typeface="Montserrat"/>
                <a:cs typeface="Montserrat"/>
                <a:sym typeface="Montserrat"/>
              </a:defRPr>
            </a:lvl2pPr>
            <a:lvl3pPr indent="-406400" lvl="2" marL="1371600" marR="0" rtl="0" algn="l">
              <a:lnSpc>
                <a:spcPct val="130000"/>
              </a:lnSpc>
              <a:spcBef>
                <a:spcPts val="20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3pPr>
            <a:lvl4pPr indent="-406400" lvl="3" marL="18288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4pPr>
            <a:lvl5pPr indent="-406400" lvl="4" marL="2286000" marR="0" rtl="0" algn="l">
              <a:lnSpc>
                <a:spcPct val="130000"/>
              </a:lnSpc>
              <a:spcBef>
                <a:spcPts val="16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5pPr>
            <a:lvl6pPr indent="-406400" lvl="5" marL="27432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6pPr>
            <a:lvl7pPr indent="-406400" lvl="6" marL="3200400" marR="0" rtl="0" algn="l">
              <a:lnSpc>
                <a:spcPct val="130000"/>
              </a:lnSpc>
              <a:spcBef>
                <a:spcPts val="12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7pPr>
            <a:lvl8pPr indent="-406400" lvl="7" marL="3657600" marR="0" rtl="0" algn="l">
              <a:lnSpc>
                <a:spcPct val="130000"/>
              </a:lnSpc>
              <a:spcBef>
                <a:spcPts val="800"/>
              </a:spcBef>
              <a:spcAft>
                <a:spcPts val="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8pPr>
            <a:lvl9pPr indent="-406400" lvl="8" marL="4114800" marR="0" rtl="0" algn="l">
              <a:lnSpc>
                <a:spcPct val="130000"/>
              </a:lnSpc>
              <a:spcBef>
                <a:spcPts val="800"/>
              </a:spcBef>
              <a:spcAft>
                <a:spcPts val="400"/>
              </a:spcAft>
              <a:buClr>
                <a:schemeClr val="dk2"/>
              </a:buClr>
              <a:buSzPts val="2800"/>
              <a:buFont typeface="Montserrat"/>
              <a:buChar char="–"/>
              <a:defRPr b="0" i="0" sz="2800" u="none" cap="none" strike="noStrike">
                <a:solidFill>
                  <a:schemeClr val="dk2"/>
                </a:solidFill>
                <a:latin typeface="Montserrat"/>
                <a:ea typeface="Montserrat"/>
                <a:cs typeface="Montserrat"/>
                <a:sym typeface="Montserrat"/>
              </a:defRPr>
            </a:lvl9pPr>
          </a:lstStyle>
          <a:p/>
        </p:txBody>
      </p:sp>
      <p:sp>
        <p:nvSpPr>
          <p:cNvPr id="8" name="Google Shape;8;p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lvl1pPr indent="0" lvl="0"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1pPr>
            <a:lvl2pPr indent="0" lvl="1"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2pPr>
            <a:lvl3pPr indent="0" lvl="2"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3pPr>
            <a:lvl4pPr indent="0" lvl="3"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4pPr>
            <a:lvl5pPr indent="0" lvl="4"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5pPr>
            <a:lvl6pPr indent="0" lvl="5"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6pPr>
            <a:lvl7pPr indent="0" lvl="6"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7pPr>
            <a:lvl8pPr indent="0" lvl="7"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8pPr>
            <a:lvl9pPr indent="0" lvl="8" marL="0" marR="0" rtl="0" algn="l">
              <a:lnSpc>
                <a:spcPct val="100000"/>
              </a:lnSpc>
              <a:spcBef>
                <a:spcPts val="0"/>
              </a:spcBef>
              <a:spcAft>
                <a:spcPts val="0"/>
              </a:spcAft>
              <a:buClr>
                <a:srgbClr val="000000"/>
              </a:buClr>
              <a:buSzPts val="1600"/>
              <a:buFont typeface="Arial"/>
              <a:buNone/>
              <a:defRPr b="0" i="0" sz="1600" u="none" cap="none" strike="noStrike">
                <a:solidFill>
                  <a:srgbClr val="4B3241"/>
                </a:solidFill>
                <a:latin typeface="Montserrat Medium"/>
                <a:ea typeface="Montserrat Medium"/>
                <a:cs typeface="Montserrat Medium"/>
                <a:sym typeface="Montserrat Medium"/>
              </a:defRPr>
            </a:lvl9pPr>
          </a:lstStyle>
          <a:p>
            <a:pPr indent="0" lvl="0" marL="0" rtl="0" algn="l">
              <a:spcBef>
                <a:spcPts val="0"/>
              </a:spcBef>
              <a:spcAft>
                <a:spcPts val="0"/>
              </a:spcAft>
              <a:buNone/>
            </a:pPr>
            <a:fld id="{00000000-1234-1234-1234-123412341234}" type="slidenum">
              <a:rPr lang="en-GB"/>
              <a:t>‹#›</a:t>
            </a:fld>
            <a:endParaRPr/>
          </a:p>
        </p:txBody>
      </p:sp>
      <p:pic>
        <p:nvPicPr>
          <p:cNvPr id="9" name="Google Shape;9;p1"/>
          <p:cNvPicPr preferRelativeResize="0"/>
          <p:nvPr/>
        </p:nvPicPr>
        <p:blipFill rotWithShape="1">
          <a:blip r:embed="rId1">
            <a:alphaModFix/>
          </a:blip>
          <a:srcRect b="0" l="9" r="0" t="0"/>
          <a:stretch/>
        </p:blipFill>
        <p:spPr>
          <a:xfrm>
            <a:off x="17408298" y="9005905"/>
            <a:ext cx="448851" cy="83835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578">
          <p15:clr>
            <a:srgbClr val="EA4335"/>
          </p15:clr>
        </p15:guide>
        <p15:guide id="2" pos="10942">
          <p15:clr>
            <a:srgbClr val="EA4335"/>
          </p15:clr>
        </p15:guide>
        <p15:guide id="3" orient="horz" pos="561">
          <p15:clr>
            <a:srgbClr val="EA4335"/>
          </p15:clr>
        </p15:guide>
        <p15:guide id="4" orient="horz" pos="1812">
          <p15:clr>
            <a:srgbClr val="EA4335"/>
          </p15:clr>
        </p15:guide>
        <p15:guide id="5" orient="horz" pos="5568">
          <p15:clr>
            <a:srgbClr val="EA4335"/>
          </p15:clr>
        </p15:guide>
        <p15:guide id="6" orient="horz" pos="6039">
          <p15:clr>
            <a:srgbClr val="EA4335"/>
          </p15:clr>
        </p15:guide>
        <p15:guide id="7" orient="horz" pos="1385">
          <p15:clr>
            <a:srgbClr val="EA4335"/>
          </p15:clr>
        </p15:guide>
        <p15:guide id="8" pos="5556">
          <p15:clr>
            <a:srgbClr val="EA4335"/>
          </p15:clr>
        </p15:guide>
        <p15:guide id="9" pos="5964">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79" name="Shape 79"/>
        <p:cNvGrpSpPr/>
        <p:nvPr/>
      </p:nvGrpSpPr>
      <p:grpSpPr>
        <a:xfrm>
          <a:off x="0" y="0"/>
          <a:ext cx="0" cy="0"/>
          <a:chOff x="0" y="0"/>
          <a:chExt cx="0" cy="0"/>
        </a:xfrm>
      </p:grpSpPr>
      <p:sp>
        <p:nvSpPr>
          <p:cNvPr id="80" name="Google Shape;80;p14"/>
          <p:cNvSpPr txBox="1"/>
          <p:nvPr>
            <p:ph idx="4294967295" type="ctrTitle"/>
          </p:nvPr>
        </p:nvSpPr>
        <p:spPr>
          <a:xfrm>
            <a:off x="917950" y="2876300"/>
            <a:ext cx="16452001" cy="3723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6000"/>
              <a:buNone/>
            </a:pPr>
            <a:r>
              <a:rPr lang="en-GB" sz="7000">
                <a:solidFill>
                  <a:srgbClr val="4B3241"/>
                </a:solidFill>
              </a:rPr>
              <a:t>Lesson 1: Spreadsheet Warm-Up</a:t>
            </a:r>
            <a:endParaRPr sz="7000">
              <a:solidFill>
                <a:srgbClr val="4B3241"/>
              </a:solidFill>
            </a:endParaRPr>
          </a:p>
          <a:p>
            <a:pPr indent="0" lvl="0" marL="0" rtl="0" algn="l">
              <a:lnSpc>
                <a:spcPct val="115000"/>
              </a:lnSpc>
              <a:spcBef>
                <a:spcPts val="0"/>
              </a:spcBef>
              <a:spcAft>
                <a:spcPts val="0"/>
              </a:spcAft>
              <a:buSzPts val="6000"/>
              <a:buNone/>
            </a:pPr>
            <a:br>
              <a:rPr lang="en-GB">
                <a:solidFill>
                  <a:srgbClr val="4B3241"/>
                </a:solidFill>
              </a:rPr>
            </a:br>
            <a:endParaRPr>
              <a:solidFill>
                <a:srgbClr val="4B3241"/>
              </a:solidFill>
            </a:endParaRPr>
          </a:p>
          <a:p>
            <a:pPr indent="0" lvl="0" marL="0" rtl="0" algn="l">
              <a:lnSpc>
                <a:spcPct val="115000"/>
              </a:lnSpc>
              <a:spcBef>
                <a:spcPts val="0"/>
              </a:spcBef>
              <a:spcAft>
                <a:spcPts val="0"/>
              </a:spcAft>
              <a:buSzPts val="6000"/>
              <a:buNone/>
            </a:pPr>
            <a:r>
              <a:t/>
            </a:r>
            <a:endParaRPr>
              <a:solidFill>
                <a:srgbClr val="4B3241"/>
              </a:solidFill>
            </a:endParaRPr>
          </a:p>
          <a:p>
            <a:pPr indent="0" lvl="0" marL="0" rtl="0" algn="l">
              <a:lnSpc>
                <a:spcPct val="115000"/>
              </a:lnSpc>
              <a:spcBef>
                <a:spcPts val="0"/>
              </a:spcBef>
              <a:spcAft>
                <a:spcPts val="0"/>
              </a:spcAft>
              <a:buSzPts val="6000"/>
              <a:buNone/>
            </a:pPr>
            <a:r>
              <a:t/>
            </a:r>
            <a:endParaRPr sz="3000">
              <a:solidFill>
                <a:srgbClr val="4B3241"/>
              </a:solidFill>
            </a:endParaRPr>
          </a:p>
          <a:p>
            <a:pPr indent="0" lvl="0" marL="0" marR="0" rtl="0" algn="l">
              <a:lnSpc>
                <a:spcPct val="115000"/>
              </a:lnSpc>
              <a:spcBef>
                <a:spcPts val="0"/>
              </a:spcBef>
              <a:spcAft>
                <a:spcPts val="0"/>
              </a:spcAft>
              <a:buSzPts val="6000"/>
              <a:buNone/>
            </a:pPr>
            <a:r>
              <a:t/>
            </a:r>
            <a:endParaRPr sz="7000">
              <a:solidFill>
                <a:srgbClr val="4B3241"/>
              </a:solidFill>
            </a:endParaRPr>
          </a:p>
        </p:txBody>
      </p:sp>
      <p:sp>
        <p:nvSpPr>
          <p:cNvPr id="81" name="Google Shape;81;p14"/>
          <p:cNvSpPr txBox="1"/>
          <p:nvPr>
            <p:ph idx="4294967295" type="subTitle"/>
          </p:nvPr>
        </p:nvSpPr>
        <p:spPr>
          <a:xfrm>
            <a:off x="917950" y="890050"/>
            <a:ext cx="16452001" cy="1585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600"/>
              <a:buNone/>
            </a:pPr>
            <a:r>
              <a:rPr lang="en-GB">
                <a:solidFill>
                  <a:srgbClr val="4B3241"/>
                </a:solidFill>
              </a:rPr>
              <a:t>KS4 - Spreadsheets</a:t>
            </a:r>
            <a:endParaRPr>
              <a:solidFill>
                <a:srgbClr val="4B3241"/>
              </a:solidFill>
            </a:endParaRPr>
          </a:p>
          <a:p>
            <a:pPr indent="0" lvl="0" marL="0" rtl="0" algn="l">
              <a:lnSpc>
                <a:spcPct val="115000"/>
              </a:lnSpc>
              <a:spcBef>
                <a:spcPts val="0"/>
              </a:spcBef>
              <a:spcAft>
                <a:spcPts val="0"/>
              </a:spcAft>
              <a:buSzPts val="3600"/>
              <a:buNone/>
            </a:pPr>
            <a:r>
              <a:t/>
            </a:r>
            <a:endParaRPr>
              <a:solidFill>
                <a:srgbClr val="4B3241"/>
              </a:solidFill>
            </a:endParaRPr>
          </a:p>
        </p:txBody>
      </p:sp>
      <p:sp>
        <p:nvSpPr>
          <p:cNvPr id="82" name="Google Shape;82;p14"/>
          <p:cNvSpPr txBox="1"/>
          <p:nvPr>
            <p:ph idx="4294967295" type="subTitle"/>
          </p:nvPr>
        </p:nvSpPr>
        <p:spPr>
          <a:xfrm>
            <a:off x="917950" y="7906150"/>
            <a:ext cx="11057100" cy="1239000"/>
          </a:xfrm>
          <a:prstGeom prst="rect">
            <a:avLst/>
          </a:prstGeom>
          <a:noFill/>
          <a:ln>
            <a:noFill/>
          </a:ln>
        </p:spPr>
        <p:txBody>
          <a:bodyPr anchorCtr="0" anchor="b" bIns="0" lIns="0" spcFirstLastPara="1" rIns="0" wrap="square" tIns="0">
            <a:noAutofit/>
          </a:bodyPr>
          <a:lstStyle/>
          <a:p>
            <a:pPr indent="0" lvl="0" marL="0" rtl="0" algn="l">
              <a:lnSpc>
                <a:spcPct val="130000"/>
              </a:lnSpc>
              <a:spcBef>
                <a:spcPts val="0"/>
              </a:spcBef>
              <a:spcAft>
                <a:spcPts val="0"/>
              </a:spcAft>
              <a:buSzPts val="3200"/>
              <a:buNone/>
            </a:pPr>
            <a:r>
              <a:rPr lang="en-GB">
                <a:solidFill>
                  <a:srgbClr val="4B3241"/>
                </a:solidFill>
              </a:rPr>
              <a:t>Kashif Ahmed</a:t>
            </a:r>
            <a:endParaRPr>
              <a:solidFill>
                <a:srgbClr val="4B3241"/>
              </a:solidFill>
            </a:endParaRPr>
          </a:p>
          <a:p>
            <a:pPr indent="0" lvl="0" marL="0" rtl="0" algn="l">
              <a:lnSpc>
                <a:spcPct val="130000"/>
              </a:lnSpc>
              <a:spcBef>
                <a:spcPts val="0"/>
              </a:spcBef>
              <a:spcAft>
                <a:spcPts val="0"/>
              </a:spcAft>
              <a:buSzPts val="3200"/>
              <a:buNone/>
            </a:pPr>
            <a:r>
              <a:t/>
            </a:r>
            <a:endParaRPr>
              <a:solidFill>
                <a:srgbClr val="4B3241"/>
              </a:solidFill>
            </a:endParaRPr>
          </a:p>
          <a:p>
            <a:pPr indent="0" lvl="0" marL="0" rtl="0" algn="l">
              <a:lnSpc>
                <a:spcPct val="130000"/>
              </a:lnSpc>
              <a:spcBef>
                <a:spcPts val="0"/>
              </a:spcBef>
              <a:spcAft>
                <a:spcPts val="0"/>
              </a:spcAft>
              <a:buSzPts val="3200"/>
              <a:buNone/>
            </a:pPr>
            <a:r>
              <a:rPr i="1" lang="en-GB" sz="1500">
                <a:solidFill>
                  <a:srgbClr val="4B3241"/>
                </a:solidFill>
              </a:rPr>
              <a:t>Materials from the Teach Computing Curriculum created by the National Centre for Computing Education</a:t>
            </a:r>
            <a:endParaRPr i="1" sz="1500">
              <a:solidFill>
                <a:srgbClr val="4B3241"/>
              </a:solidFill>
            </a:endParaRPr>
          </a:p>
        </p:txBody>
      </p:sp>
      <p:sp>
        <p:nvSpPr>
          <p:cNvPr id="83" name="Google Shape;83;p14"/>
          <p:cNvSpPr txBox="1"/>
          <p:nvPr>
            <p:ph idx="1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
        <p:nvSpPr>
          <p:cNvPr id="84" name="Google Shape;84;p14"/>
          <p:cNvSpPr txBox="1"/>
          <p:nvPr>
            <p:ph idx="2" type="sldNum"/>
          </p:nvPr>
        </p:nvSpPr>
        <p:spPr>
          <a:xfrm>
            <a:off x="917941" y="9586650"/>
            <a:ext cx="1440000" cy="360000"/>
          </a:xfrm>
          <a:prstGeom prst="rect">
            <a:avLst/>
          </a:prstGeom>
        </p:spPr>
        <p:txBody>
          <a:bodyPr anchorCtr="0" anchor="t" bIns="0" lIns="0" spcFirstLastPara="1" rIns="0" wrap="square" tIns="0">
            <a:noAutofit/>
          </a:bodyPr>
          <a:lstStyle/>
          <a:p>
            <a:pPr indent="0" lvl="0" marL="0" rtl="0" algn="l">
              <a:spcBef>
                <a:spcPts val="0"/>
              </a:spcBef>
              <a:spcAft>
                <a:spcPts val="0"/>
              </a:spcAft>
              <a:buClr>
                <a:srgbClr val="000000"/>
              </a:buClr>
              <a:buSzPts val="1600"/>
              <a:buFont typeface="Arial"/>
              <a:buNone/>
            </a:pPr>
            <a:fld id="{00000000-1234-1234-1234-123412341234}" type="slidenum">
              <a:rPr lang="en-GB"/>
              <a:t>‹#›</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3"/>
          <p:cNvSpPr txBox="1"/>
          <p:nvPr>
            <p:ph type="title"/>
          </p:nvPr>
        </p:nvSpPr>
        <p:spPr>
          <a:xfrm>
            <a:off x="917950" y="890050"/>
            <a:ext cx="132933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2 - charity donation and profit - part 2</a:t>
            </a:r>
            <a:endParaRPr/>
          </a:p>
        </p:txBody>
      </p:sp>
      <p:sp>
        <p:nvSpPr>
          <p:cNvPr id="147" name="Google Shape;147;p23"/>
          <p:cNvSpPr txBox="1"/>
          <p:nvPr>
            <p:ph idx="1" type="body"/>
          </p:nvPr>
        </p:nvSpPr>
        <p:spPr>
          <a:xfrm>
            <a:off x="917950" y="2190500"/>
            <a:ext cx="16240499" cy="6790500"/>
          </a:xfrm>
          <a:prstGeom prst="rect">
            <a:avLst/>
          </a:prstGeom>
          <a:noFill/>
          <a:ln>
            <a:noFill/>
          </a:ln>
        </p:spPr>
        <p:txBody>
          <a:bodyPr anchorCtr="0" anchor="t" bIns="0" lIns="0" spcFirstLastPara="1" rIns="0" wrap="square" tIns="0">
            <a:noAutofit/>
          </a:bodyPr>
          <a:lstStyle/>
          <a:p>
            <a:pPr indent="-431800" lvl="0" marL="457200" rtl="0" algn="l">
              <a:lnSpc>
                <a:spcPct val="115000"/>
              </a:lnSpc>
              <a:spcBef>
                <a:spcPts val="1200"/>
              </a:spcBef>
              <a:spcAft>
                <a:spcPts val="0"/>
              </a:spcAft>
              <a:buSzPts val="3200"/>
              <a:buChar char="●"/>
            </a:pPr>
            <a:r>
              <a:rPr lang="en-GB"/>
              <a:t>Cell </a:t>
            </a:r>
            <a:r>
              <a:rPr b="1" lang="en-GB"/>
              <a:t>L8 </a:t>
            </a:r>
            <a:r>
              <a:rPr lang="en-GB"/>
              <a:t>– enter a formula to calculate the amount donated to charity from telephone votes. The rule here is add up the total number of telephone votes then multiply this by the amount to be donated. There are two ways to do this: either </a:t>
            </a:r>
            <a:r>
              <a:rPr b="1" lang="en-GB"/>
              <a:t>=SUM(D9:D18)*0.15</a:t>
            </a:r>
            <a:r>
              <a:rPr lang="en-GB"/>
              <a:t> or, better, </a:t>
            </a:r>
            <a:r>
              <a:rPr b="1" lang="en-GB"/>
              <a:t>=SUM(D9:D18)*K4</a:t>
            </a:r>
            <a:endParaRPr b="1"/>
          </a:p>
          <a:p>
            <a:pPr indent="0" lvl="0" marL="457200" rtl="0" algn="l">
              <a:lnSpc>
                <a:spcPct val="115000"/>
              </a:lnSpc>
              <a:spcBef>
                <a:spcPts val="1200"/>
              </a:spcBef>
              <a:spcAft>
                <a:spcPts val="0"/>
              </a:spcAft>
              <a:buSzPts val="3200"/>
              <a:buNone/>
            </a:pPr>
            <a:r>
              <a:t/>
            </a:r>
            <a:endParaRPr b="1"/>
          </a:p>
          <a:p>
            <a:pPr indent="0" lvl="0" marL="0" rtl="0" algn="l">
              <a:lnSpc>
                <a:spcPct val="115000"/>
              </a:lnSpc>
              <a:spcBef>
                <a:spcPts val="1200"/>
              </a:spcBef>
              <a:spcAft>
                <a:spcPts val="0"/>
              </a:spcAft>
              <a:buSzPts val="3200"/>
              <a:buNone/>
            </a:pPr>
            <a:r>
              <a:rPr lang="en-GB"/>
              <a:t>By using a cell reference here instead of an amount, if we change the amount of the charitable donation the formula will recalculate automatically.</a:t>
            </a:r>
            <a:endParaRPr/>
          </a:p>
          <a:p>
            <a:pPr indent="0" lvl="0" marL="0" rtl="0" algn="l">
              <a:lnSpc>
                <a:spcPct val="115000"/>
              </a:lnSpc>
              <a:spcBef>
                <a:spcPts val="1200"/>
              </a:spcBef>
              <a:spcAft>
                <a:spcPts val="0"/>
              </a:spcAft>
              <a:buSzPts val="3200"/>
              <a:buNone/>
            </a:pPr>
            <a:r>
              <a:t/>
            </a:r>
            <a:endParaRPr/>
          </a:p>
          <a:p>
            <a:pPr indent="-431800" lvl="0" marL="457200" marR="0" rtl="0" algn="l">
              <a:lnSpc>
                <a:spcPct val="115000"/>
              </a:lnSpc>
              <a:spcBef>
                <a:spcPts val="1200"/>
              </a:spcBef>
              <a:spcAft>
                <a:spcPts val="0"/>
              </a:spcAft>
              <a:buSzPts val="3200"/>
              <a:buChar char="●"/>
            </a:pPr>
            <a:r>
              <a:rPr lang="en-GB"/>
              <a:t>Cell </a:t>
            </a:r>
            <a:r>
              <a:rPr b="1" lang="en-GB"/>
              <a:t>L9 </a:t>
            </a:r>
            <a:r>
              <a:rPr lang="en-GB"/>
              <a:t>– use a similar formula to calculate the donation amount from text votes</a:t>
            </a:r>
            <a:endParaRPr/>
          </a:p>
          <a:p>
            <a:pPr indent="-431800" lvl="0" marL="457200" marR="0" rtl="0" algn="l">
              <a:lnSpc>
                <a:spcPct val="115000"/>
              </a:lnSpc>
              <a:spcBef>
                <a:spcPts val="0"/>
              </a:spcBef>
              <a:spcAft>
                <a:spcPts val="0"/>
              </a:spcAft>
              <a:buSzPts val="3200"/>
              <a:buChar char="●"/>
            </a:pPr>
            <a:r>
              <a:rPr lang="en-GB"/>
              <a:t>Cell </a:t>
            </a:r>
            <a:r>
              <a:rPr b="1" lang="en-GB"/>
              <a:t>L10 </a:t>
            </a:r>
            <a:r>
              <a:rPr lang="en-GB"/>
              <a:t>– add cells L8 and L9</a:t>
            </a:r>
            <a:endParaRPr/>
          </a:p>
          <a:p>
            <a:pPr indent="0" lvl="0" marL="0" rtl="0" algn="l">
              <a:lnSpc>
                <a:spcPct val="115000"/>
              </a:lnSpc>
              <a:spcBef>
                <a:spcPts val="1200"/>
              </a:spcBef>
              <a:spcAft>
                <a:spcPts val="1200"/>
              </a:spcAft>
              <a:buSzPts val="3200"/>
              <a:buNone/>
            </a:pPr>
            <a:r>
              <a:t/>
            </a:r>
            <a:endParaRPr/>
          </a:p>
        </p:txBody>
      </p:sp>
      <p:sp>
        <p:nvSpPr>
          <p:cNvPr id="148" name="Google Shape;148;p23"/>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4"/>
          <p:cNvSpPr txBox="1"/>
          <p:nvPr>
            <p:ph type="title"/>
          </p:nvPr>
        </p:nvSpPr>
        <p:spPr>
          <a:xfrm>
            <a:off x="917950" y="890050"/>
            <a:ext cx="132933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2 - charity donation and profit - part 3</a:t>
            </a:r>
            <a:endParaRPr/>
          </a:p>
        </p:txBody>
      </p:sp>
      <p:sp>
        <p:nvSpPr>
          <p:cNvPr id="154" name="Google Shape;154;p24"/>
          <p:cNvSpPr txBox="1"/>
          <p:nvPr>
            <p:ph idx="1" type="body"/>
          </p:nvPr>
        </p:nvSpPr>
        <p:spPr>
          <a:xfrm>
            <a:off x="917950" y="2190500"/>
            <a:ext cx="16240499" cy="596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SzPts val="3200"/>
              <a:buNone/>
            </a:pPr>
            <a:r>
              <a:rPr b="1" lang="en-GB"/>
              <a:t>Calculate the profit</a:t>
            </a:r>
            <a:endParaRPr b="1" sz="1100">
              <a:solidFill>
                <a:srgbClr val="000000"/>
              </a:solidFill>
              <a:latin typeface="Arial"/>
              <a:ea typeface="Arial"/>
              <a:cs typeface="Arial"/>
              <a:sym typeface="Arial"/>
            </a:endParaRPr>
          </a:p>
          <a:p>
            <a:pPr indent="0" lvl="0" marL="0" marR="0" rtl="0" algn="l">
              <a:lnSpc>
                <a:spcPct val="115000"/>
              </a:lnSpc>
              <a:spcBef>
                <a:spcPts val="1200"/>
              </a:spcBef>
              <a:spcAft>
                <a:spcPts val="0"/>
              </a:spcAft>
              <a:buSzPts val="3200"/>
              <a:buNone/>
            </a:pPr>
            <a:r>
              <a:rPr lang="en-GB"/>
              <a:t>Now that we know how much will be donated to charity we can calculate how much profit RSC will make.</a:t>
            </a:r>
            <a:endParaRPr/>
          </a:p>
          <a:p>
            <a:pPr indent="0" lvl="0" marL="0" marR="0" rtl="0" algn="l">
              <a:lnSpc>
                <a:spcPct val="115000"/>
              </a:lnSpc>
              <a:spcBef>
                <a:spcPts val="1200"/>
              </a:spcBef>
              <a:spcAft>
                <a:spcPts val="0"/>
              </a:spcAft>
              <a:buSzPts val="3200"/>
              <a:buNone/>
            </a:pPr>
            <a:r>
              <a:t/>
            </a:r>
            <a:endParaRPr/>
          </a:p>
          <a:p>
            <a:pPr indent="0" lvl="0" marL="0" marR="0" rtl="0" algn="l">
              <a:lnSpc>
                <a:spcPct val="115000"/>
              </a:lnSpc>
              <a:spcBef>
                <a:spcPts val="1200"/>
              </a:spcBef>
              <a:spcAft>
                <a:spcPts val="0"/>
              </a:spcAft>
              <a:buSzPts val="3200"/>
              <a:buNone/>
            </a:pPr>
            <a:r>
              <a:rPr lang="en-GB"/>
              <a:t>The rule for profit is generally income minus expenses or, in this case, income minus donation.</a:t>
            </a:r>
            <a:endParaRPr/>
          </a:p>
          <a:p>
            <a:pPr indent="0" lvl="0" marL="0" marR="0" rtl="0" algn="l">
              <a:lnSpc>
                <a:spcPct val="115000"/>
              </a:lnSpc>
              <a:spcBef>
                <a:spcPts val="1200"/>
              </a:spcBef>
              <a:spcAft>
                <a:spcPts val="0"/>
              </a:spcAft>
              <a:buSzPts val="3200"/>
              <a:buNone/>
            </a:pPr>
            <a:r>
              <a:t/>
            </a:r>
            <a:endParaRPr/>
          </a:p>
          <a:p>
            <a:pPr indent="-431800" lvl="0" marL="457200" marR="0" rtl="0" algn="l">
              <a:lnSpc>
                <a:spcPct val="115000"/>
              </a:lnSpc>
              <a:spcBef>
                <a:spcPts val="1200"/>
              </a:spcBef>
              <a:spcAft>
                <a:spcPts val="0"/>
              </a:spcAft>
              <a:buSzPts val="3200"/>
              <a:buChar char="●"/>
            </a:pPr>
            <a:r>
              <a:rPr lang="en-GB"/>
              <a:t>Cell L13 – enter a formula to calculate profit. First we need to add together the two incomes from voting, then subtract the donation amount: =(E19+I19)-L10</a:t>
            </a:r>
            <a:endParaRPr/>
          </a:p>
          <a:p>
            <a:pPr indent="-431800" lvl="0" marL="457200" marR="0" rtl="0" algn="l">
              <a:lnSpc>
                <a:spcPct val="115000"/>
              </a:lnSpc>
              <a:spcBef>
                <a:spcPts val="0"/>
              </a:spcBef>
              <a:spcAft>
                <a:spcPts val="0"/>
              </a:spcAft>
              <a:buSzPts val="3200"/>
              <a:buChar char="●"/>
            </a:pPr>
            <a:r>
              <a:rPr lang="en-GB"/>
              <a:t>Remember that 15p should be entered as 0.15 in cell K4</a:t>
            </a:r>
            <a:endParaRPr sz="1100">
              <a:solidFill>
                <a:srgbClr val="3C4043"/>
              </a:solidFill>
              <a:highlight>
                <a:srgbClr val="FFFFFF"/>
              </a:highlight>
              <a:latin typeface="Roboto Mono"/>
              <a:ea typeface="Roboto Mono"/>
              <a:cs typeface="Roboto Mono"/>
              <a:sym typeface="Roboto Mono"/>
            </a:endParaRPr>
          </a:p>
          <a:p>
            <a:pPr indent="0" lvl="0" marL="0" rtl="0" algn="l">
              <a:lnSpc>
                <a:spcPct val="115000"/>
              </a:lnSpc>
              <a:spcBef>
                <a:spcPts val="1200"/>
              </a:spcBef>
              <a:spcAft>
                <a:spcPts val="0"/>
              </a:spcAft>
              <a:buSzPts val="3200"/>
              <a:buNone/>
            </a:pPr>
            <a:r>
              <a:t/>
            </a:r>
            <a:endParaRPr/>
          </a:p>
          <a:p>
            <a:pPr indent="0" lvl="0" marL="0" rtl="0" algn="l">
              <a:lnSpc>
                <a:spcPct val="115000"/>
              </a:lnSpc>
              <a:spcBef>
                <a:spcPts val="1200"/>
              </a:spcBef>
              <a:spcAft>
                <a:spcPts val="0"/>
              </a:spcAft>
              <a:buSzPts val="3200"/>
              <a:buNone/>
            </a:pPr>
            <a:r>
              <a:t/>
            </a:r>
            <a:endParaRPr/>
          </a:p>
          <a:p>
            <a:pPr indent="0" lvl="0" marL="0" rtl="0" algn="l">
              <a:lnSpc>
                <a:spcPct val="115000"/>
              </a:lnSpc>
              <a:spcBef>
                <a:spcPts val="1200"/>
              </a:spcBef>
              <a:spcAft>
                <a:spcPts val="0"/>
              </a:spcAft>
              <a:buSzPts val="3200"/>
              <a:buNone/>
            </a:pPr>
            <a:r>
              <a:t/>
            </a:r>
            <a:endParaRPr sz="3500"/>
          </a:p>
          <a:p>
            <a:pPr indent="0" lvl="0" marL="0" marR="0" rtl="0" algn="l">
              <a:lnSpc>
                <a:spcPct val="115000"/>
              </a:lnSpc>
              <a:spcBef>
                <a:spcPts val="1200"/>
              </a:spcBef>
              <a:spcAft>
                <a:spcPts val="0"/>
              </a:spcAft>
              <a:buSzPts val="3200"/>
              <a:buNone/>
            </a:pPr>
            <a:r>
              <a:t/>
            </a:r>
            <a:endParaRPr b="1"/>
          </a:p>
        </p:txBody>
      </p:sp>
      <p:sp>
        <p:nvSpPr>
          <p:cNvPr id="155" name="Google Shape;155;p24"/>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5"/>
          <p:cNvSpPr txBox="1"/>
          <p:nvPr>
            <p:ph type="title"/>
          </p:nvPr>
        </p:nvSpPr>
        <p:spPr>
          <a:xfrm>
            <a:off x="917950" y="890050"/>
            <a:ext cx="132933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3 - formatting</a:t>
            </a:r>
            <a:endParaRPr/>
          </a:p>
        </p:txBody>
      </p:sp>
      <p:sp>
        <p:nvSpPr>
          <p:cNvPr id="161" name="Google Shape;161;p25"/>
          <p:cNvSpPr txBox="1"/>
          <p:nvPr>
            <p:ph idx="1" type="body"/>
          </p:nvPr>
        </p:nvSpPr>
        <p:spPr>
          <a:xfrm>
            <a:off x="917950" y="2190500"/>
            <a:ext cx="16240499" cy="596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3200"/>
              <a:buNone/>
            </a:pPr>
            <a:r>
              <a:rPr lang="en-GB" sz="3300"/>
              <a:t>Cells containing </a:t>
            </a:r>
            <a:r>
              <a:rPr b="1" lang="en-GB" sz="3300"/>
              <a:t>money </a:t>
            </a:r>
            <a:r>
              <a:rPr lang="en-GB" sz="3300"/>
              <a:t>should be formatted as </a:t>
            </a:r>
            <a:r>
              <a:rPr b="1" lang="en-GB" sz="3300"/>
              <a:t>currency</a:t>
            </a:r>
            <a:r>
              <a:rPr lang="en-GB" sz="3300"/>
              <a:t>. Some </a:t>
            </a:r>
            <a:r>
              <a:rPr b="1" lang="en-GB" sz="3300"/>
              <a:t>headings </a:t>
            </a:r>
            <a:r>
              <a:rPr lang="en-GB" sz="3300"/>
              <a:t>which cover </a:t>
            </a:r>
            <a:r>
              <a:rPr b="1" lang="en-GB" sz="3300"/>
              <a:t>multiple columns</a:t>
            </a:r>
            <a:r>
              <a:rPr lang="en-GB" sz="3300"/>
              <a:t> could be </a:t>
            </a:r>
            <a:r>
              <a:rPr b="1" lang="en-GB" sz="3300"/>
              <a:t>merged </a:t>
            </a:r>
            <a:r>
              <a:rPr lang="en-GB" sz="3300"/>
              <a:t>and it might help to add a </a:t>
            </a:r>
            <a:r>
              <a:rPr b="1" lang="en-GB" sz="3300"/>
              <a:t>background fill colour</a:t>
            </a:r>
            <a:r>
              <a:rPr lang="en-GB" sz="3300"/>
              <a:t> to </a:t>
            </a:r>
            <a:r>
              <a:rPr b="1" lang="en-GB" sz="3300"/>
              <a:t>headings</a:t>
            </a:r>
            <a:r>
              <a:rPr lang="en-GB" sz="3300"/>
              <a:t>. Example:</a:t>
            </a:r>
            <a:endParaRPr sz="3300"/>
          </a:p>
          <a:p>
            <a:pPr indent="0" lvl="0" marL="0" rtl="0" algn="l">
              <a:lnSpc>
                <a:spcPct val="115000"/>
              </a:lnSpc>
              <a:spcBef>
                <a:spcPts val="0"/>
              </a:spcBef>
              <a:spcAft>
                <a:spcPts val="0"/>
              </a:spcAft>
              <a:buSzPts val="3200"/>
              <a:buNone/>
            </a:pPr>
            <a:r>
              <a:t/>
            </a:r>
            <a:endParaRPr sz="3300"/>
          </a:p>
          <a:p>
            <a:pPr indent="0" lvl="0" marL="0" rtl="0" algn="l">
              <a:lnSpc>
                <a:spcPct val="115000"/>
              </a:lnSpc>
              <a:spcBef>
                <a:spcPts val="0"/>
              </a:spcBef>
              <a:spcAft>
                <a:spcPts val="0"/>
              </a:spcAft>
              <a:buClr>
                <a:srgbClr val="000000"/>
              </a:buClr>
              <a:buSzPts val="1800"/>
              <a:buFont typeface="Arial"/>
              <a:buNone/>
            </a:pPr>
            <a:r>
              <a:t/>
            </a:r>
            <a:endParaRPr sz="3300"/>
          </a:p>
        </p:txBody>
      </p:sp>
      <p:sp>
        <p:nvSpPr>
          <p:cNvPr id="162" name="Google Shape;162;p2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pic>
        <p:nvPicPr>
          <p:cNvPr id="163" name="Google Shape;163;p25"/>
          <p:cNvPicPr preferRelativeResize="0"/>
          <p:nvPr/>
        </p:nvPicPr>
        <p:blipFill rotWithShape="1">
          <a:blip r:embed="rId3">
            <a:alphaModFix/>
          </a:blip>
          <a:srcRect b="0" l="0" r="0" t="0"/>
          <a:stretch/>
        </p:blipFill>
        <p:spPr>
          <a:xfrm>
            <a:off x="2663375" y="4200625"/>
            <a:ext cx="14124375" cy="4638576"/>
          </a:xfrm>
          <a:prstGeom prst="rect">
            <a:avLst/>
          </a:prstGeom>
          <a:noFill/>
          <a:ln cap="flat" cmpd="sng" w="9525">
            <a:solidFill>
              <a:srgbClr val="434343"/>
            </a:solidFill>
            <a:prstDash val="solid"/>
            <a:round/>
            <a:headEnd len="sm" w="sm" type="none"/>
            <a:tailEnd len="sm" w="sm" type="none"/>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 name="Shape 88"/>
        <p:cNvGrpSpPr/>
        <p:nvPr/>
      </p:nvGrpSpPr>
      <p:grpSpPr>
        <a:xfrm>
          <a:off x="0" y="0"/>
          <a:ext cx="0" cy="0"/>
          <a:chOff x="0" y="0"/>
          <a:chExt cx="0" cy="0"/>
        </a:xfrm>
      </p:grpSpPr>
      <p:sp>
        <p:nvSpPr>
          <p:cNvPr id="89" name="Google Shape;89;p15"/>
          <p:cNvSpPr txBox="1"/>
          <p:nvPr>
            <p:ph type="title"/>
          </p:nvPr>
        </p:nvSpPr>
        <p:spPr>
          <a:xfrm>
            <a:off x="917950" y="890050"/>
            <a:ext cx="116970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1 - enter data and formulae - part 1</a:t>
            </a:r>
            <a:endParaRPr/>
          </a:p>
          <a:p>
            <a:pPr indent="0" lvl="0" marL="0" rtl="0" algn="l">
              <a:lnSpc>
                <a:spcPct val="115000"/>
              </a:lnSpc>
              <a:spcBef>
                <a:spcPts val="0"/>
              </a:spcBef>
              <a:spcAft>
                <a:spcPts val="0"/>
              </a:spcAft>
              <a:buSzPts val="4400"/>
              <a:buNone/>
            </a:pPr>
            <a:r>
              <a:t/>
            </a:r>
            <a:endParaRPr/>
          </a:p>
        </p:txBody>
      </p:sp>
      <p:sp>
        <p:nvSpPr>
          <p:cNvPr id="90" name="Google Shape;90;p15"/>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pic>
        <p:nvPicPr>
          <p:cNvPr id="91" name="Google Shape;91;p15"/>
          <p:cNvPicPr preferRelativeResize="0"/>
          <p:nvPr/>
        </p:nvPicPr>
        <p:blipFill rotWithShape="1">
          <a:blip r:embed="rId3">
            <a:alphaModFix/>
          </a:blip>
          <a:srcRect b="0" l="0" r="0" t="0"/>
          <a:stretch/>
        </p:blipFill>
        <p:spPr>
          <a:xfrm>
            <a:off x="2717688" y="3613825"/>
            <a:ext cx="13500324" cy="5588850"/>
          </a:xfrm>
          <a:prstGeom prst="rect">
            <a:avLst/>
          </a:prstGeom>
          <a:noFill/>
          <a:ln cap="flat" cmpd="sng" w="9525">
            <a:solidFill>
              <a:srgbClr val="000000"/>
            </a:solidFill>
            <a:prstDash val="solid"/>
            <a:round/>
            <a:headEnd len="sm" w="sm" type="none"/>
            <a:tailEnd len="sm" w="sm" type="none"/>
          </a:ln>
        </p:spPr>
      </p:pic>
      <p:sp>
        <p:nvSpPr>
          <p:cNvPr id="92" name="Google Shape;92;p15"/>
          <p:cNvSpPr txBox="1"/>
          <p:nvPr/>
        </p:nvSpPr>
        <p:spPr>
          <a:xfrm>
            <a:off x="917950" y="1809500"/>
            <a:ext cx="16240500" cy="596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None/>
            </a:pPr>
            <a:r>
              <a:rPr lang="en-GB" sz="3200">
                <a:solidFill>
                  <a:srgbClr val="434343"/>
                </a:solidFill>
                <a:latin typeface="Montserrat"/>
                <a:ea typeface="Montserrat"/>
                <a:cs typeface="Montserrat"/>
                <a:sym typeface="Montserrat"/>
              </a:rPr>
              <a:t>Enter the data on the following slides into the spreadsheet named ‘RSC voting’, which can be downloaded from </a:t>
            </a:r>
            <a:r>
              <a:rPr b="1" lang="en-GB" sz="3200">
                <a:solidFill>
                  <a:srgbClr val="434343"/>
                </a:solidFill>
                <a:latin typeface="Montserrat"/>
                <a:ea typeface="Montserrat"/>
                <a:cs typeface="Montserrat"/>
                <a:sym typeface="Montserrat"/>
              </a:rPr>
              <a:t>oaknat.uk/comp-rsc-voting</a:t>
            </a:r>
            <a:endParaRPr b="1" sz="1100"/>
          </a:p>
          <a:p>
            <a:pPr indent="0" lvl="0" marL="0" rtl="0" algn="l">
              <a:lnSpc>
                <a:spcPct val="115000"/>
              </a:lnSpc>
              <a:spcBef>
                <a:spcPts val="600"/>
              </a:spcBef>
              <a:spcAft>
                <a:spcPts val="0"/>
              </a:spcAft>
              <a:buNone/>
            </a:pPr>
            <a:r>
              <a:t/>
            </a:r>
            <a:endParaRPr sz="1100">
              <a:latin typeface="Quicksand"/>
              <a:ea typeface="Quicksand"/>
              <a:cs typeface="Quicksand"/>
              <a:sym typeface="Quicksand"/>
            </a:endParaRPr>
          </a:p>
          <a:p>
            <a:pPr indent="0" lvl="0" marL="0" rtl="0" algn="l">
              <a:lnSpc>
                <a:spcPct val="113000"/>
              </a:lnSpc>
              <a:spcBef>
                <a:spcPts val="1200"/>
              </a:spcBef>
              <a:spcAft>
                <a:spcPts val="0"/>
              </a:spcAft>
              <a:buNone/>
            </a:pPr>
            <a:r>
              <a:t/>
            </a:r>
            <a:endParaRPr sz="1100">
              <a:latin typeface="Quicksand"/>
              <a:ea typeface="Quicksand"/>
              <a:cs typeface="Quicksand"/>
              <a:sym typeface="Quicksand"/>
            </a:endParaRPr>
          </a:p>
          <a:p>
            <a:pPr indent="0" lvl="0" marL="0" rtl="0" algn="l">
              <a:lnSpc>
                <a:spcPct val="130000"/>
              </a:lnSpc>
              <a:spcBef>
                <a:spcPts val="600"/>
              </a:spcBef>
              <a:spcAft>
                <a:spcPts val="2000"/>
              </a:spcAft>
              <a:buNone/>
            </a:pPr>
            <a:r>
              <a:t/>
            </a:r>
            <a:endParaRPr sz="3500">
              <a:solidFill>
                <a:srgbClr val="434343"/>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6"/>
          <p:cNvSpPr txBox="1"/>
          <p:nvPr>
            <p:ph type="title"/>
          </p:nvPr>
        </p:nvSpPr>
        <p:spPr>
          <a:xfrm>
            <a:off x="917950" y="890050"/>
            <a:ext cx="16240499"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1 - enter data and formulae - part 2</a:t>
            </a:r>
            <a:endParaRPr/>
          </a:p>
        </p:txBody>
      </p:sp>
      <p:sp>
        <p:nvSpPr>
          <p:cNvPr id="98" name="Google Shape;98;p16"/>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graphicFrame>
        <p:nvGraphicFramePr>
          <p:cNvPr id="99" name="Google Shape;99;p16"/>
          <p:cNvGraphicFramePr/>
          <p:nvPr/>
        </p:nvGraphicFramePr>
        <p:xfrm>
          <a:off x="917950" y="2198701"/>
          <a:ext cx="3000000" cy="3000000"/>
        </p:xfrm>
        <a:graphic>
          <a:graphicData uri="http://schemas.openxmlformats.org/drawingml/2006/table">
            <a:tbl>
              <a:tblPr>
                <a:noFill/>
                <a:tableStyleId>{FA835101-21A4-4B2A-BC55-3038EB8C15CD}</a:tableStyleId>
              </a:tblPr>
              <a:tblGrid>
                <a:gridCol w="2131350"/>
                <a:gridCol w="4523100"/>
                <a:gridCol w="3327225"/>
              </a:tblGrid>
              <a:tr h="1237825">
                <a:tc>
                  <a:txBody>
                    <a:bodyPr/>
                    <a:lstStyle/>
                    <a:p>
                      <a:pPr indent="0" lvl="0" marL="0" marR="0" rtl="0" algn="ctr">
                        <a:lnSpc>
                          <a:spcPct val="100000"/>
                        </a:lnSpc>
                        <a:spcBef>
                          <a:spcPts val="0"/>
                        </a:spcBef>
                        <a:spcAft>
                          <a:spcPts val="0"/>
                        </a:spcAft>
                        <a:buClr>
                          <a:srgbClr val="000000"/>
                        </a:buClr>
                        <a:buSzPts val="2800"/>
                        <a:buFont typeface="Arial"/>
                        <a:buNone/>
                      </a:pPr>
                      <a:r>
                        <a:rPr b="1" lang="en-GB" sz="3300" u="none" cap="none" strike="noStrike">
                          <a:solidFill>
                            <a:schemeClr val="lt1"/>
                          </a:solidFill>
                          <a:latin typeface="Montserrat"/>
                          <a:ea typeface="Montserrat"/>
                          <a:cs typeface="Montserrat"/>
                          <a:sym typeface="Montserrat"/>
                        </a:rPr>
                        <a:t>Week</a:t>
                      </a:r>
                      <a:endParaRPr b="1" sz="3300" u="none" cap="none" strike="noStrike">
                        <a:solidFill>
                          <a:schemeClr val="lt1"/>
                        </a:solidFill>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lang="en-GB" sz="3300" u="none" cap="none" strike="noStrike">
                          <a:solidFill>
                            <a:schemeClr val="lt1"/>
                          </a:solidFill>
                          <a:latin typeface="Montserrat"/>
                          <a:ea typeface="Montserrat"/>
                          <a:cs typeface="Montserrat"/>
                          <a:sym typeface="Montserrat"/>
                        </a:rPr>
                        <a:t>Telephone Votes</a:t>
                      </a:r>
                      <a:endParaRPr sz="3300" u="none" cap="none" strike="noStrike">
                        <a:solidFill>
                          <a:schemeClr val="lt1"/>
                        </a:solidFill>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3300"/>
                        <a:buFont typeface="Arial"/>
                        <a:buNone/>
                      </a:pPr>
                      <a:r>
                        <a:rPr b="1" lang="en-GB" sz="3300" u="none" cap="none" strike="noStrike">
                          <a:solidFill>
                            <a:schemeClr val="lt1"/>
                          </a:solidFill>
                          <a:latin typeface="Montserrat"/>
                          <a:ea typeface="Montserrat"/>
                          <a:cs typeface="Montserrat"/>
                          <a:sym typeface="Montserrat"/>
                        </a:rPr>
                        <a:t>Text Votes</a:t>
                      </a:r>
                      <a:endParaRPr b="1" sz="3300" u="none" cap="none" strike="noStrike">
                        <a:solidFill>
                          <a:schemeClr val="lt1"/>
                        </a:solidFill>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2"/>
                    </a:solidFill>
                  </a:tcPr>
                </a:tc>
              </a:tr>
              <a:tr h="1064900">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1</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189034</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134789</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64900">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2</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195754</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159348</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64900">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3</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201456</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205267</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64900">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4</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212674</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219169</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64900">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5</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176432</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800"/>
                        <a:buFont typeface="Arial"/>
                        <a:buNone/>
                      </a:pPr>
                      <a:r>
                        <a:rPr lang="en-GB" sz="3300" u="none" cap="none" strike="noStrike">
                          <a:latin typeface="Montserrat"/>
                          <a:ea typeface="Montserrat"/>
                          <a:cs typeface="Montserrat"/>
                          <a:sym typeface="Montserrat"/>
                        </a:rPr>
                        <a:t>159438</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7"/>
          <p:cNvSpPr txBox="1"/>
          <p:nvPr>
            <p:ph type="title"/>
          </p:nvPr>
        </p:nvSpPr>
        <p:spPr>
          <a:xfrm>
            <a:off x="917950" y="890050"/>
            <a:ext cx="16240499"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1 - enter data and formulae - part 3</a:t>
            </a:r>
            <a:endParaRPr/>
          </a:p>
        </p:txBody>
      </p:sp>
      <p:sp>
        <p:nvSpPr>
          <p:cNvPr id="105" name="Google Shape;105;p17"/>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graphicFrame>
        <p:nvGraphicFramePr>
          <p:cNvPr id="106" name="Google Shape;106;p17"/>
          <p:cNvGraphicFramePr/>
          <p:nvPr/>
        </p:nvGraphicFramePr>
        <p:xfrm>
          <a:off x="917950" y="2198701"/>
          <a:ext cx="3000000" cy="3000000"/>
        </p:xfrm>
        <a:graphic>
          <a:graphicData uri="http://schemas.openxmlformats.org/drawingml/2006/table">
            <a:tbl>
              <a:tblPr>
                <a:noFill/>
                <a:tableStyleId>{FA835101-21A4-4B2A-BC55-3038EB8C15CD}</a:tableStyleId>
              </a:tblPr>
              <a:tblGrid>
                <a:gridCol w="2131350"/>
                <a:gridCol w="4523100"/>
                <a:gridCol w="3327225"/>
              </a:tblGrid>
              <a:tr h="1237825">
                <a:tc>
                  <a:txBody>
                    <a:bodyPr/>
                    <a:lstStyle/>
                    <a:p>
                      <a:pPr indent="0" lvl="0" marL="0" marR="0" rtl="0" algn="ctr">
                        <a:lnSpc>
                          <a:spcPct val="100000"/>
                        </a:lnSpc>
                        <a:spcBef>
                          <a:spcPts val="0"/>
                        </a:spcBef>
                        <a:spcAft>
                          <a:spcPts val="0"/>
                        </a:spcAft>
                        <a:buClr>
                          <a:srgbClr val="000000"/>
                        </a:buClr>
                        <a:buSzPts val="2800"/>
                        <a:buFont typeface="Arial"/>
                        <a:buNone/>
                      </a:pPr>
                      <a:r>
                        <a:rPr b="1" lang="en-GB" sz="3300" u="none" cap="none" strike="noStrike">
                          <a:solidFill>
                            <a:schemeClr val="lt1"/>
                          </a:solidFill>
                          <a:latin typeface="Montserrat"/>
                          <a:ea typeface="Montserrat"/>
                          <a:cs typeface="Montserrat"/>
                          <a:sym typeface="Montserrat"/>
                        </a:rPr>
                        <a:t>Week</a:t>
                      </a:r>
                      <a:endParaRPr b="1" sz="3300" u="none" cap="none" strike="noStrike">
                        <a:solidFill>
                          <a:schemeClr val="lt1"/>
                        </a:solidFill>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9525">
                      <a:solidFill>
                        <a:srgbClr val="000000"/>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2800"/>
                        <a:buFont typeface="Arial"/>
                        <a:buNone/>
                      </a:pPr>
                      <a:r>
                        <a:rPr b="1" lang="en-GB" sz="3300" u="none" cap="none" strike="noStrike">
                          <a:solidFill>
                            <a:schemeClr val="lt1"/>
                          </a:solidFill>
                          <a:latin typeface="Montserrat"/>
                          <a:ea typeface="Montserrat"/>
                          <a:cs typeface="Montserrat"/>
                          <a:sym typeface="Montserrat"/>
                        </a:rPr>
                        <a:t>Telephone Votes</a:t>
                      </a:r>
                      <a:endParaRPr sz="3300" u="none" cap="none" strike="noStrike">
                        <a:solidFill>
                          <a:schemeClr val="lt1"/>
                        </a:solidFill>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dk2"/>
                    </a:solidFill>
                  </a:tcPr>
                </a:tc>
                <a:tc>
                  <a:txBody>
                    <a:bodyPr/>
                    <a:lstStyle/>
                    <a:p>
                      <a:pPr indent="0" lvl="0" marL="0" marR="0" rtl="0" algn="ctr">
                        <a:lnSpc>
                          <a:spcPct val="100000"/>
                        </a:lnSpc>
                        <a:spcBef>
                          <a:spcPts val="0"/>
                        </a:spcBef>
                        <a:spcAft>
                          <a:spcPts val="0"/>
                        </a:spcAft>
                        <a:buClr>
                          <a:srgbClr val="000000"/>
                        </a:buClr>
                        <a:buSzPts val="3300"/>
                        <a:buFont typeface="Arial"/>
                        <a:buNone/>
                      </a:pPr>
                      <a:r>
                        <a:rPr b="1" lang="en-GB" sz="3300" u="none" cap="none" strike="noStrike">
                          <a:solidFill>
                            <a:schemeClr val="lt1"/>
                          </a:solidFill>
                          <a:latin typeface="Montserrat"/>
                          <a:ea typeface="Montserrat"/>
                          <a:cs typeface="Montserrat"/>
                          <a:sym typeface="Montserrat"/>
                        </a:rPr>
                        <a:t>Text Votes</a:t>
                      </a:r>
                      <a:endParaRPr b="1" sz="3300" u="none" cap="none" strike="noStrike">
                        <a:solidFill>
                          <a:schemeClr val="lt1"/>
                        </a:solidFill>
                        <a:latin typeface="Montserrat"/>
                        <a:ea typeface="Montserrat"/>
                        <a:cs typeface="Montserrat"/>
                        <a:sym typeface="Montserrat"/>
                      </a:endParaRPr>
                    </a:p>
                  </a:txBody>
                  <a:tcPr marT="0" marB="0" marR="182850" marL="182850" anchor="ctr">
                    <a:lnL cap="flat" cmpd="sng" w="9525">
                      <a:solidFill>
                        <a:srgbClr val="65BE4B"/>
                      </a:solidFill>
                      <a:prstDash val="solid"/>
                      <a:round/>
                      <a:headEnd len="sm" w="sm" type="none"/>
                      <a:tailEnd len="sm" w="sm" type="none"/>
                    </a:lnL>
                    <a:lnR cap="flat" cmpd="sng" w="9525">
                      <a:solidFill>
                        <a:srgbClr val="65BE4B"/>
                      </a:solidFill>
                      <a:prstDash val="solid"/>
                      <a:round/>
                      <a:headEnd len="sm" w="sm" type="none"/>
                      <a:tailEnd len="sm" w="sm" type="none"/>
                    </a:lnR>
                    <a:lnT cap="flat" cmpd="sng" w="9525">
                      <a:solidFill>
                        <a:srgbClr val="65BE4B"/>
                      </a:solidFill>
                      <a:prstDash val="solid"/>
                      <a:round/>
                      <a:headEnd len="sm" w="sm" type="none"/>
                      <a:tailEnd len="sm" w="sm" type="none"/>
                    </a:lnT>
                    <a:lnB cap="flat" cmpd="sng" w="12625">
                      <a:solidFill>
                        <a:srgbClr val="000000"/>
                      </a:solidFill>
                      <a:prstDash val="solid"/>
                      <a:round/>
                      <a:headEnd len="sm" w="sm" type="none"/>
                      <a:tailEnd len="sm" w="sm" type="none"/>
                    </a:lnB>
                    <a:solidFill>
                      <a:schemeClr val="dk2"/>
                    </a:solidFill>
                  </a:tcPr>
                </a:tc>
              </a:tr>
              <a:tr h="1064900">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6</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148934</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174903</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64900">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7</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153212</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175491</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64900">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8</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203256</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210475</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64900">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9</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176549</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183603</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r h="1064900">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10</a:t>
                      </a:r>
                      <a:endParaRPr sz="3300" u="none" cap="none" strike="noStrike">
                        <a:latin typeface="Montserrat"/>
                        <a:ea typeface="Montserrat"/>
                        <a:cs typeface="Montserrat"/>
                        <a:sym typeface="Montserrat"/>
                      </a:endParaRPr>
                    </a:p>
                  </a:txBody>
                  <a:tcPr marT="182850" marB="182850" marR="182850" marL="182850" anchor="ctr">
                    <a:lnL cap="flat" cmpd="sng" w="95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224965</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3300"/>
                        <a:buFont typeface="Arial"/>
                        <a:buNone/>
                      </a:pPr>
                      <a:r>
                        <a:rPr lang="en-GB" sz="3300" u="none" cap="none" strike="noStrike">
                          <a:latin typeface="Montserrat"/>
                          <a:ea typeface="Montserrat"/>
                          <a:cs typeface="Montserrat"/>
                          <a:sym typeface="Montserrat"/>
                        </a:rPr>
                        <a:t>226820</a:t>
                      </a:r>
                      <a:endParaRPr sz="3300" u="none" cap="none" strike="noStrike">
                        <a:latin typeface="Montserrat"/>
                        <a:ea typeface="Montserrat"/>
                        <a:cs typeface="Montserrat"/>
                        <a:sym typeface="Montserrat"/>
                      </a:endParaRPr>
                    </a:p>
                  </a:txBody>
                  <a:tcPr marT="63500" marB="63500" marR="63500" marL="63500" anchor="ctr">
                    <a:lnL cap="flat" cmpd="sng" w="12625">
                      <a:solidFill>
                        <a:srgbClr val="000000"/>
                      </a:solidFill>
                      <a:prstDash val="solid"/>
                      <a:round/>
                      <a:headEnd len="sm" w="sm" type="none"/>
                      <a:tailEnd len="sm" w="sm" type="none"/>
                    </a:lnL>
                    <a:lnR cap="flat" cmpd="sng" w="12625">
                      <a:solidFill>
                        <a:srgbClr val="000000"/>
                      </a:solidFill>
                      <a:prstDash val="solid"/>
                      <a:round/>
                      <a:headEnd len="sm" w="sm" type="none"/>
                      <a:tailEnd len="sm" w="sm" type="none"/>
                    </a:lnR>
                    <a:lnT cap="flat" cmpd="sng" w="12625">
                      <a:solidFill>
                        <a:srgbClr val="000000"/>
                      </a:solidFill>
                      <a:prstDash val="solid"/>
                      <a:round/>
                      <a:headEnd len="sm" w="sm" type="none"/>
                      <a:tailEnd len="sm" w="sm" type="none"/>
                    </a:lnT>
                    <a:lnB cap="flat" cmpd="sng" w="12625">
                      <a:solidFill>
                        <a:srgbClr val="000000"/>
                      </a:solidFill>
                      <a:prstDash val="solid"/>
                      <a:round/>
                      <a:headEnd len="sm" w="sm" type="none"/>
                      <a:tailEnd len="sm" w="sm" type="none"/>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18"/>
          <p:cNvSpPr txBox="1"/>
          <p:nvPr>
            <p:ph type="title"/>
          </p:nvPr>
        </p:nvSpPr>
        <p:spPr>
          <a:xfrm>
            <a:off x="917950" y="890050"/>
            <a:ext cx="132933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1 - enter data and formulae - part 4</a:t>
            </a:r>
            <a:endParaRPr/>
          </a:p>
        </p:txBody>
      </p:sp>
      <p:sp>
        <p:nvSpPr>
          <p:cNvPr id="112" name="Google Shape;112;p18"/>
          <p:cNvSpPr txBox="1"/>
          <p:nvPr>
            <p:ph idx="1" type="body"/>
          </p:nvPr>
        </p:nvSpPr>
        <p:spPr>
          <a:xfrm>
            <a:off x="917950" y="2190500"/>
            <a:ext cx="16240499" cy="5962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1200"/>
              </a:spcBef>
              <a:spcAft>
                <a:spcPts val="0"/>
              </a:spcAft>
              <a:buClr>
                <a:srgbClr val="000000"/>
              </a:buClr>
              <a:buSzPts val="3200"/>
              <a:buFont typeface="Arial"/>
              <a:buNone/>
            </a:pPr>
            <a:r>
              <a:rPr lang="en-GB"/>
              <a:t>In cell </a:t>
            </a:r>
            <a:r>
              <a:rPr b="1" lang="en-GB"/>
              <a:t>E9 </a:t>
            </a:r>
            <a:r>
              <a:rPr lang="en-GB"/>
              <a:t>enter a formula to calculate the week 1 income from telephone votes. This formula could be </a:t>
            </a:r>
            <a:r>
              <a:rPr b="1" lang="en-GB"/>
              <a:t>=D9*1.2</a:t>
            </a:r>
            <a:r>
              <a:rPr lang="en-GB"/>
              <a:t> but that’s not the best one to use.</a:t>
            </a:r>
            <a:endParaRPr/>
          </a:p>
          <a:p>
            <a:pPr indent="0" lvl="0" marL="0" marR="0" rtl="0" algn="l">
              <a:lnSpc>
                <a:spcPct val="115000"/>
              </a:lnSpc>
              <a:spcBef>
                <a:spcPts val="1200"/>
              </a:spcBef>
              <a:spcAft>
                <a:spcPts val="0"/>
              </a:spcAft>
              <a:buClr>
                <a:srgbClr val="000000"/>
              </a:buClr>
              <a:buSzPts val="3200"/>
              <a:buFont typeface="Arial"/>
              <a:buNone/>
            </a:pPr>
            <a:r>
              <a:rPr lang="en-GB"/>
              <a:t>A better formula would be </a:t>
            </a:r>
            <a:r>
              <a:rPr b="1" lang="en-GB"/>
              <a:t>=D9*B4</a:t>
            </a:r>
            <a:endParaRPr b="1"/>
          </a:p>
          <a:p>
            <a:pPr indent="0" lvl="0" marL="0" marR="0" rtl="0" algn="l">
              <a:lnSpc>
                <a:spcPct val="115000"/>
              </a:lnSpc>
              <a:spcBef>
                <a:spcPts val="1200"/>
              </a:spcBef>
              <a:spcAft>
                <a:spcPts val="0"/>
              </a:spcAft>
              <a:buClr>
                <a:srgbClr val="000000"/>
              </a:buClr>
              <a:buSzPts val="3200"/>
              <a:buFont typeface="Arial"/>
              <a:buNone/>
            </a:pPr>
            <a:r>
              <a:rPr lang="en-GB"/>
              <a:t> </a:t>
            </a:r>
            <a:endParaRPr/>
          </a:p>
          <a:p>
            <a:pPr indent="0" lvl="0" marL="0" marR="0" rtl="0" algn="l">
              <a:lnSpc>
                <a:spcPct val="115000"/>
              </a:lnSpc>
              <a:spcBef>
                <a:spcPts val="1200"/>
              </a:spcBef>
              <a:spcAft>
                <a:spcPts val="0"/>
              </a:spcAft>
              <a:buSzPts val="3200"/>
              <a:buNone/>
            </a:pPr>
            <a:r>
              <a:rPr lang="en-GB"/>
              <a:t>Use the fill handle to drag the formula down to the cells below.</a:t>
            </a:r>
            <a:endParaRPr/>
          </a:p>
          <a:p>
            <a:pPr indent="0" lvl="0" marL="0" marR="0" rtl="0" algn="l">
              <a:lnSpc>
                <a:spcPct val="115000"/>
              </a:lnSpc>
              <a:spcBef>
                <a:spcPts val="1200"/>
              </a:spcBef>
              <a:spcAft>
                <a:spcPts val="0"/>
              </a:spcAft>
              <a:buClr>
                <a:srgbClr val="000000"/>
              </a:buClr>
              <a:buSzPts val="3200"/>
              <a:buFont typeface="Arial"/>
              <a:buNone/>
            </a:pPr>
            <a:r>
              <a:t/>
            </a:r>
            <a:endParaRPr/>
          </a:p>
          <a:p>
            <a:pPr indent="0" lvl="0" marL="0" marR="0" rtl="0" algn="l">
              <a:lnSpc>
                <a:spcPct val="115000"/>
              </a:lnSpc>
              <a:spcBef>
                <a:spcPts val="1200"/>
              </a:spcBef>
              <a:spcAft>
                <a:spcPts val="0"/>
              </a:spcAft>
              <a:buClr>
                <a:srgbClr val="000000"/>
              </a:buClr>
              <a:buSzPts val="3200"/>
              <a:buFont typeface="Arial"/>
              <a:buNone/>
            </a:pPr>
            <a:r>
              <a:rPr lang="en-GB"/>
              <a:t>You should see that something has gone wrong: the formula is not giving the expected answer in these cells. Using the fill handle the formula is dragged down and is changed RELATIVE to the row, so </a:t>
            </a:r>
            <a:r>
              <a:rPr b="1" lang="en-GB"/>
              <a:t>=D9*B5</a:t>
            </a:r>
            <a:r>
              <a:rPr lang="en-GB"/>
              <a:t> becomes </a:t>
            </a:r>
            <a:r>
              <a:rPr b="1" lang="en-GB"/>
              <a:t>=D10*B6</a:t>
            </a:r>
            <a:r>
              <a:rPr lang="en-GB"/>
              <a:t> becomes </a:t>
            </a:r>
            <a:r>
              <a:rPr b="1" lang="en-GB"/>
              <a:t>=D11*B7</a:t>
            </a:r>
            <a:r>
              <a:rPr lang="en-GB"/>
              <a:t>, etc.</a:t>
            </a:r>
            <a:endParaRPr/>
          </a:p>
          <a:p>
            <a:pPr indent="0" lvl="0" marL="0" marR="0" rtl="0" algn="l">
              <a:lnSpc>
                <a:spcPct val="115000"/>
              </a:lnSpc>
              <a:spcBef>
                <a:spcPts val="1200"/>
              </a:spcBef>
              <a:spcAft>
                <a:spcPts val="0"/>
              </a:spcAft>
              <a:buSzPts val="3200"/>
              <a:buNone/>
            </a:pPr>
            <a:r>
              <a:t/>
            </a:r>
            <a:endParaRPr sz="3500"/>
          </a:p>
        </p:txBody>
      </p:sp>
      <p:sp>
        <p:nvSpPr>
          <p:cNvPr id="113" name="Google Shape;113;p18"/>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ph type="title"/>
          </p:nvPr>
        </p:nvSpPr>
        <p:spPr>
          <a:xfrm>
            <a:off x="917950" y="890050"/>
            <a:ext cx="132933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1 - enter data and formulae - part 5</a:t>
            </a:r>
            <a:endParaRPr/>
          </a:p>
        </p:txBody>
      </p:sp>
      <p:sp>
        <p:nvSpPr>
          <p:cNvPr id="119" name="Google Shape;119;p19"/>
          <p:cNvSpPr txBox="1"/>
          <p:nvPr>
            <p:ph idx="1" type="body"/>
          </p:nvPr>
        </p:nvSpPr>
        <p:spPr>
          <a:xfrm>
            <a:off x="917950" y="2190500"/>
            <a:ext cx="16240499" cy="596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SzPts val="3200"/>
              <a:buNone/>
            </a:pPr>
            <a:r>
              <a:rPr lang="en-GB"/>
              <a:t>We need to change the formula in cell </a:t>
            </a:r>
            <a:r>
              <a:rPr b="1" lang="en-GB"/>
              <a:t>E9 </a:t>
            </a:r>
            <a:r>
              <a:rPr lang="en-GB"/>
              <a:t>to </a:t>
            </a:r>
            <a:r>
              <a:rPr b="1" lang="en-GB"/>
              <a:t>ABSOLUTE </a:t>
            </a:r>
            <a:r>
              <a:rPr lang="en-GB"/>
              <a:t>then use the fill handle. An ABSOLUTE formula always refers back to the same cell, so our formula in </a:t>
            </a:r>
            <a:r>
              <a:rPr b="1" lang="en-GB"/>
              <a:t>E9 </a:t>
            </a:r>
            <a:r>
              <a:rPr lang="en-GB"/>
              <a:t>now looks like this: </a:t>
            </a:r>
            <a:r>
              <a:rPr b="1" lang="en-GB"/>
              <a:t>=D9*$B$4</a:t>
            </a:r>
            <a:endParaRPr/>
          </a:p>
          <a:p>
            <a:pPr indent="0" lvl="0" marL="0" marR="0" rtl="0" algn="l">
              <a:lnSpc>
                <a:spcPct val="115000"/>
              </a:lnSpc>
              <a:spcBef>
                <a:spcPts val="1200"/>
              </a:spcBef>
              <a:spcAft>
                <a:spcPts val="0"/>
              </a:spcAft>
              <a:buSzPts val="3200"/>
              <a:buNone/>
            </a:pPr>
            <a:r>
              <a:t/>
            </a:r>
            <a:endParaRPr sz="3500"/>
          </a:p>
        </p:txBody>
      </p:sp>
      <p:sp>
        <p:nvSpPr>
          <p:cNvPr id="120" name="Google Shape;120;p19"/>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0"/>
          <p:cNvSpPr txBox="1"/>
          <p:nvPr>
            <p:ph type="title"/>
          </p:nvPr>
        </p:nvSpPr>
        <p:spPr>
          <a:xfrm>
            <a:off x="917950" y="890050"/>
            <a:ext cx="132933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1 - enter data and formulae - part 6</a:t>
            </a:r>
            <a:endParaRPr/>
          </a:p>
        </p:txBody>
      </p:sp>
      <p:sp>
        <p:nvSpPr>
          <p:cNvPr id="126" name="Google Shape;126;p20"/>
          <p:cNvSpPr txBox="1"/>
          <p:nvPr>
            <p:ph idx="1" type="body"/>
          </p:nvPr>
        </p:nvSpPr>
        <p:spPr>
          <a:xfrm>
            <a:off x="917950" y="2190500"/>
            <a:ext cx="16240499" cy="59622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1200"/>
              </a:spcBef>
              <a:spcAft>
                <a:spcPts val="0"/>
              </a:spcAft>
              <a:buSzPts val="3200"/>
              <a:buNone/>
            </a:pPr>
            <a:r>
              <a:rPr b="1" lang="en-GB"/>
              <a:t>Note</a:t>
            </a:r>
            <a:endParaRPr b="1"/>
          </a:p>
          <a:p>
            <a:pPr indent="0" lvl="0" marL="0" marR="0" rtl="0" algn="l">
              <a:lnSpc>
                <a:spcPct val="115000"/>
              </a:lnSpc>
              <a:spcBef>
                <a:spcPts val="1200"/>
              </a:spcBef>
              <a:spcAft>
                <a:spcPts val="0"/>
              </a:spcAft>
              <a:buSzPts val="3200"/>
              <a:buNone/>
            </a:pPr>
            <a:r>
              <a:rPr lang="en-GB"/>
              <a:t>For the TV show I’m a Celebrity telephone votes cost 50p plus an access charge from your phone provider; it also costs I’m a Celebrity to set up this type of call so they pass on the cost to you.</a:t>
            </a:r>
            <a:endParaRPr/>
          </a:p>
          <a:p>
            <a:pPr indent="0" lvl="0" marL="0" marR="0" rtl="0" algn="l">
              <a:lnSpc>
                <a:spcPct val="115000"/>
              </a:lnSpc>
              <a:spcBef>
                <a:spcPts val="1200"/>
              </a:spcBef>
              <a:spcAft>
                <a:spcPts val="0"/>
              </a:spcAft>
              <a:buSzPts val="3200"/>
              <a:buNone/>
            </a:pPr>
            <a:r>
              <a:rPr lang="en-GB"/>
              <a:t> </a:t>
            </a:r>
            <a:endParaRPr/>
          </a:p>
          <a:p>
            <a:pPr indent="0" lvl="0" marL="0" marR="0" rtl="0" algn="l">
              <a:lnSpc>
                <a:spcPct val="115000"/>
              </a:lnSpc>
              <a:spcBef>
                <a:spcPts val="1200"/>
              </a:spcBef>
              <a:spcAft>
                <a:spcPts val="0"/>
              </a:spcAft>
              <a:buSzPts val="3200"/>
              <a:buNone/>
            </a:pPr>
            <a:r>
              <a:rPr lang="en-GB"/>
              <a:t>The amount in B4 is made up of the BT access charge (20p) plus the charge made by Rock Star Challenge for the setup plus the amount which goes to Rock Star Challenge (50p). All this gives a total of £1.20 for each vote. In real life, different landline providers charge different setup fees, so the cost could be more or less with a different provider.</a:t>
            </a:r>
            <a:endParaRPr sz="1100">
              <a:solidFill>
                <a:srgbClr val="3C4043"/>
              </a:solidFill>
              <a:highlight>
                <a:srgbClr val="FFFFFF"/>
              </a:highlight>
              <a:latin typeface="Quicksand"/>
              <a:ea typeface="Quicksand"/>
              <a:cs typeface="Quicksand"/>
              <a:sym typeface="Quicksand"/>
            </a:endParaRPr>
          </a:p>
          <a:p>
            <a:pPr indent="0" lvl="0" marL="0" rtl="0" algn="l">
              <a:lnSpc>
                <a:spcPct val="115000"/>
              </a:lnSpc>
              <a:spcBef>
                <a:spcPts val="1200"/>
              </a:spcBef>
              <a:spcAft>
                <a:spcPts val="0"/>
              </a:spcAft>
              <a:buSzPts val="3200"/>
              <a:buNone/>
            </a:pPr>
            <a:r>
              <a:t/>
            </a:r>
            <a:endParaRPr/>
          </a:p>
          <a:p>
            <a:pPr indent="0" lvl="0" marL="0" marR="0" rtl="0" algn="l">
              <a:lnSpc>
                <a:spcPct val="115000"/>
              </a:lnSpc>
              <a:spcBef>
                <a:spcPts val="1200"/>
              </a:spcBef>
              <a:spcAft>
                <a:spcPts val="0"/>
              </a:spcAft>
              <a:buSzPts val="3200"/>
              <a:buNone/>
            </a:pPr>
            <a:r>
              <a:t/>
            </a:r>
            <a:endParaRPr sz="3500"/>
          </a:p>
        </p:txBody>
      </p:sp>
      <p:sp>
        <p:nvSpPr>
          <p:cNvPr id="127" name="Google Shape;127;p20"/>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1"/>
          <p:cNvSpPr txBox="1"/>
          <p:nvPr>
            <p:ph type="title"/>
          </p:nvPr>
        </p:nvSpPr>
        <p:spPr>
          <a:xfrm>
            <a:off x="917950" y="890050"/>
            <a:ext cx="132933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1 - enter data and formulae - part 7</a:t>
            </a:r>
            <a:endParaRPr/>
          </a:p>
        </p:txBody>
      </p:sp>
      <p:sp>
        <p:nvSpPr>
          <p:cNvPr id="133" name="Google Shape;133;p21"/>
          <p:cNvSpPr txBox="1"/>
          <p:nvPr>
            <p:ph idx="1" type="body"/>
          </p:nvPr>
        </p:nvSpPr>
        <p:spPr>
          <a:xfrm>
            <a:off x="917950" y="2190500"/>
            <a:ext cx="16240499" cy="6056700"/>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1200"/>
              </a:spcBef>
              <a:spcAft>
                <a:spcPts val="0"/>
              </a:spcAft>
              <a:buSzPts val="3200"/>
              <a:buNone/>
            </a:pPr>
            <a:r>
              <a:rPr lang="en-GB"/>
              <a:t>Cell </a:t>
            </a:r>
            <a:r>
              <a:rPr b="1" lang="en-GB"/>
              <a:t>E19 </a:t>
            </a:r>
            <a:r>
              <a:rPr lang="en-GB"/>
              <a:t>calculates the total income from telephone votes. You could use this formula: </a:t>
            </a:r>
            <a:r>
              <a:rPr b="1" lang="en-GB"/>
              <a:t>=E9+E10+E11</a:t>
            </a:r>
            <a:r>
              <a:rPr lang="en-GB"/>
              <a:t>…, etc.</a:t>
            </a:r>
            <a:endParaRPr/>
          </a:p>
          <a:p>
            <a:pPr indent="0" lvl="0" marL="0" marR="0" rtl="0" algn="l">
              <a:lnSpc>
                <a:spcPct val="115000"/>
              </a:lnSpc>
              <a:spcBef>
                <a:spcPts val="1200"/>
              </a:spcBef>
              <a:spcAft>
                <a:spcPts val="0"/>
              </a:spcAft>
              <a:buSzPts val="3200"/>
              <a:buNone/>
            </a:pPr>
            <a:r>
              <a:t/>
            </a:r>
            <a:endParaRPr/>
          </a:p>
          <a:p>
            <a:pPr indent="0" lvl="0" marL="0" marR="0" rtl="0" algn="l">
              <a:lnSpc>
                <a:spcPct val="115000"/>
              </a:lnSpc>
              <a:spcBef>
                <a:spcPts val="1200"/>
              </a:spcBef>
              <a:spcAft>
                <a:spcPts val="0"/>
              </a:spcAft>
              <a:buSzPts val="3200"/>
              <a:buNone/>
            </a:pPr>
            <a:r>
              <a:rPr lang="en-GB"/>
              <a:t>This will give the correct result but it’s not a very elegant formula; better to use</a:t>
            </a:r>
            <a:endParaRPr/>
          </a:p>
          <a:p>
            <a:pPr indent="0" lvl="0" marL="0" marR="0" rtl="0" algn="l">
              <a:lnSpc>
                <a:spcPct val="115000"/>
              </a:lnSpc>
              <a:spcBef>
                <a:spcPts val="1200"/>
              </a:spcBef>
              <a:spcAft>
                <a:spcPts val="0"/>
              </a:spcAft>
              <a:buSzPts val="3200"/>
              <a:buNone/>
            </a:pPr>
            <a:r>
              <a:rPr lang="en-GB"/>
              <a:t> </a:t>
            </a:r>
            <a:r>
              <a:rPr b="1" lang="en-GB"/>
              <a:t>=SUM(E9:E18)</a:t>
            </a:r>
            <a:endParaRPr b="1"/>
          </a:p>
          <a:p>
            <a:pPr indent="0" lvl="0" marL="0" marR="0" rtl="0" algn="l">
              <a:lnSpc>
                <a:spcPct val="115000"/>
              </a:lnSpc>
              <a:spcBef>
                <a:spcPts val="1200"/>
              </a:spcBef>
              <a:spcAft>
                <a:spcPts val="0"/>
              </a:spcAft>
              <a:buSzPts val="3200"/>
              <a:buNone/>
            </a:pPr>
            <a:r>
              <a:rPr lang="en-GB"/>
              <a:t> </a:t>
            </a:r>
            <a:endParaRPr/>
          </a:p>
          <a:p>
            <a:pPr indent="0" lvl="0" marL="0" marR="0" rtl="0" algn="l">
              <a:lnSpc>
                <a:spcPct val="115000"/>
              </a:lnSpc>
              <a:spcBef>
                <a:spcPts val="1200"/>
              </a:spcBef>
              <a:spcAft>
                <a:spcPts val="0"/>
              </a:spcAft>
              <a:buSzPts val="3200"/>
              <a:buNone/>
            </a:pPr>
            <a:r>
              <a:rPr lang="en-GB"/>
              <a:t>Now, enter similar formulae in the </a:t>
            </a:r>
            <a:r>
              <a:rPr b="1" lang="en-GB"/>
              <a:t>H </a:t>
            </a:r>
            <a:r>
              <a:rPr lang="en-GB"/>
              <a:t>and </a:t>
            </a:r>
            <a:r>
              <a:rPr b="1" lang="en-GB"/>
              <a:t>I </a:t>
            </a:r>
            <a:r>
              <a:rPr lang="en-GB"/>
              <a:t>columns to calculate the income from text votes.</a:t>
            </a:r>
            <a:endParaRPr sz="1100">
              <a:solidFill>
                <a:srgbClr val="3C4043"/>
              </a:solidFill>
              <a:highlight>
                <a:srgbClr val="FFFFFF"/>
              </a:highlight>
              <a:latin typeface="Quicksand"/>
              <a:ea typeface="Quicksand"/>
              <a:cs typeface="Quicksand"/>
              <a:sym typeface="Quicksand"/>
            </a:endParaRPr>
          </a:p>
          <a:p>
            <a:pPr indent="0" lvl="0" marL="0" marR="0" rtl="0" algn="l">
              <a:lnSpc>
                <a:spcPct val="115000"/>
              </a:lnSpc>
              <a:spcBef>
                <a:spcPts val="1200"/>
              </a:spcBef>
              <a:spcAft>
                <a:spcPts val="0"/>
              </a:spcAft>
              <a:buSzPts val="3200"/>
              <a:buNone/>
            </a:pPr>
            <a:r>
              <a:t/>
            </a:r>
            <a:endParaRPr/>
          </a:p>
          <a:p>
            <a:pPr indent="0" lvl="0" marL="0" rtl="0" algn="l">
              <a:lnSpc>
                <a:spcPct val="115000"/>
              </a:lnSpc>
              <a:spcBef>
                <a:spcPts val="1200"/>
              </a:spcBef>
              <a:spcAft>
                <a:spcPts val="0"/>
              </a:spcAft>
              <a:buSzPts val="3200"/>
              <a:buNone/>
            </a:pPr>
            <a:r>
              <a:t/>
            </a:r>
            <a:endParaRPr/>
          </a:p>
          <a:p>
            <a:pPr indent="0" lvl="0" marL="0" marR="0" rtl="0" algn="l">
              <a:lnSpc>
                <a:spcPct val="115000"/>
              </a:lnSpc>
              <a:spcBef>
                <a:spcPts val="1200"/>
              </a:spcBef>
              <a:spcAft>
                <a:spcPts val="0"/>
              </a:spcAft>
              <a:buSzPts val="3200"/>
              <a:buNone/>
            </a:pPr>
            <a:r>
              <a:t/>
            </a:r>
            <a:endParaRPr sz="3500"/>
          </a:p>
        </p:txBody>
      </p:sp>
      <p:sp>
        <p:nvSpPr>
          <p:cNvPr id="134" name="Google Shape;134;p21"/>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2"/>
          <p:cNvSpPr txBox="1"/>
          <p:nvPr>
            <p:ph type="title"/>
          </p:nvPr>
        </p:nvSpPr>
        <p:spPr>
          <a:xfrm>
            <a:off x="917950" y="890050"/>
            <a:ext cx="13293300" cy="16290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SzPts val="4400"/>
              <a:buNone/>
            </a:pPr>
            <a:r>
              <a:rPr lang="en-GB"/>
              <a:t>Task 2 - charity donation and profit - part 1</a:t>
            </a:r>
            <a:endParaRPr/>
          </a:p>
        </p:txBody>
      </p:sp>
      <p:sp>
        <p:nvSpPr>
          <p:cNvPr id="140" name="Google Shape;140;p22"/>
          <p:cNvSpPr txBox="1"/>
          <p:nvPr>
            <p:ph idx="1" type="body"/>
          </p:nvPr>
        </p:nvSpPr>
        <p:spPr>
          <a:xfrm>
            <a:off x="917950" y="2190500"/>
            <a:ext cx="16240499" cy="596220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1200"/>
              </a:spcBef>
              <a:spcAft>
                <a:spcPts val="0"/>
              </a:spcAft>
              <a:buSzPts val="3200"/>
              <a:buNone/>
            </a:pPr>
            <a:r>
              <a:rPr b="1" lang="en-GB"/>
              <a:t>Charity donation</a:t>
            </a:r>
            <a:endParaRPr b="1"/>
          </a:p>
          <a:p>
            <a:pPr indent="0" lvl="0" marL="0" rtl="0" algn="l">
              <a:lnSpc>
                <a:spcPct val="115000"/>
              </a:lnSpc>
              <a:spcBef>
                <a:spcPts val="1200"/>
              </a:spcBef>
              <a:spcAft>
                <a:spcPts val="0"/>
              </a:spcAft>
              <a:buSzPts val="3200"/>
              <a:buNone/>
            </a:pPr>
            <a:r>
              <a:rPr lang="en-GB"/>
              <a:t>I’m a Celebrity 2019 donated </a:t>
            </a:r>
            <a:r>
              <a:rPr b="1" lang="en-GB"/>
              <a:t>15p</a:t>
            </a:r>
            <a:r>
              <a:rPr lang="en-GB"/>
              <a:t> from every vote to the Make A Wish charity. Of course, Rock Star Challenge wants to do the same. For every vote RSC will donate </a:t>
            </a:r>
            <a:r>
              <a:rPr b="1" lang="en-GB"/>
              <a:t>15p</a:t>
            </a:r>
            <a:r>
              <a:rPr lang="en-GB"/>
              <a:t> to charity.</a:t>
            </a:r>
            <a:endParaRPr/>
          </a:p>
          <a:p>
            <a:pPr indent="0" lvl="0" marL="0" rtl="0" algn="l">
              <a:lnSpc>
                <a:spcPct val="115000"/>
              </a:lnSpc>
              <a:spcBef>
                <a:spcPts val="1200"/>
              </a:spcBef>
              <a:spcAft>
                <a:spcPts val="0"/>
              </a:spcAft>
              <a:buSzPts val="3200"/>
              <a:buNone/>
            </a:pPr>
            <a:r>
              <a:t/>
            </a:r>
            <a:endParaRPr/>
          </a:p>
          <a:p>
            <a:pPr indent="-431800" lvl="0" marL="457200" rtl="0" algn="l">
              <a:lnSpc>
                <a:spcPct val="115000"/>
              </a:lnSpc>
              <a:spcBef>
                <a:spcPts val="1200"/>
              </a:spcBef>
              <a:spcAft>
                <a:spcPts val="0"/>
              </a:spcAft>
              <a:buSzPts val="3200"/>
              <a:buChar char="●"/>
            </a:pPr>
            <a:r>
              <a:rPr lang="en-GB"/>
              <a:t>Cell </a:t>
            </a:r>
            <a:r>
              <a:rPr b="1" lang="en-GB"/>
              <a:t>K4 </a:t>
            </a:r>
            <a:r>
              <a:rPr lang="en-GB"/>
              <a:t>– enter an amount per vote to donate</a:t>
            </a:r>
            <a:endParaRPr/>
          </a:p>
          <a:p>
            <a:pPr indent="0" lvl="0" marL="0" rtl="0" algn="l">
              <a:lnSpc>
                <a:spcPct val="115000"/>
              </a:lnSpc>
              <a:spcBef>
                <a:spcPts val="1200"/>
              </a:spcBef>
              <a:spcAft>
                <a:spcPts val="0"/>
              </a:spcAft>
              <a:buSzPts val="3200"/>
              <a:buNone/>
            </a:pPr>
            <a:r>
              <a:t/>
            </a:r>
            <a:endParaRPr/>
          </a:p>
          <a:p>
            <a:pPr indent="0" lvl="0" marL="0" rtl="0" algn="l">
              <a:lnSpc>
                <a:spcPct val="115000"/>
              </a:lnSpc>
              <a:spcBef>
                <a:spcPts val="1200"/>
              </a:spcBef>
              <a:spcAft>
                <a:spcPts val="0"/>
              </a:spcAft>
              <a:buSzPts val="3200"/>
              <a:buNone/>
            </a:pPr>
            <a:r>
              <a:t/>
            </a:r>
            <a:endParaRPr sz="3500"/>
          </a:p>
          <a:p>
            <a:pPr indent="0" lvl="0" marL="0" marR="0" rtl="0" algn="l">
              <a:lnSpc>
                <a:spcPct val="115000"/>
              </a:lnSpc>
              <a:spcBef>
                <a:spcPts val="1200"/>
              </a:spcBef>
              <a:spcAft>
                <a:spcPts val="0"/>
              </a:spcAft>
              <a:buSzPts val="3200"/>
              <a:buNone/>
            </a:pPr>
            <a:r>
              <a:t/>
            </a:r>
            <a:endParaRPr b="1"/>
          </a:p>
        </p:txBody>
      </p:sp>
      <p:sp>
        <p:nvSpPr>
          <p:cNvPr id="141" name="Google Shape;141;p22"/>
          <p:cNvSpPr txBox="1"/>
          <p:nvPr>
            <p:ph idx="12" type="sldNum"/>
          </p:nvPr>
        </p:nvSpPr>
        <p:spPr>
          <a:xfrm>
            <a:off x="917941" y="9586650"/>
            <a:ext cx="1440000" cy="36000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SzPts val="1600"/>
              <a:buNone/>
            </a:pPr>
            <a:fld id="{00000000-1234-1234-1234-123412341234}" type="slidenum">
              <a:rPr lang="en-GB">
                <a:solidFill>
                  <a:schemeClr val="dk1"/>
                </a:solidFill>
              </a:rPr>
              <a:t>‹#›</a:t>
            </a:fld>
            <a:endParaRPr>
              <a:solidFill>
                <a:schemeClr val="dk1"/>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ak National Academy v2">
  <a:themeElements>
    <a:clrScheme name="Simple Light">
      <a:dk1>
        <a:srgbClr val="65BE4B"/>
      </a:dk1>
      <a:lt1>
        <a:srgbClr val="FFFFFF"/>
      </a:lt1>
      <a:dk2>
        <a:srgbClr val="434343"/>
      </a:dk2>
      <a:lt2>
        <a:srgbClr val="D2D2D7"/>
      </a:lt2>
      <a:accent1>
        <a:srgbClr val="008237"/>
      </a:accent1>
      <a:accent2>
        <a:srgbClr val="46C7E1"/>
      </a:accent2>
      <a:accent3>
        <a:srgbClr val="00468C"/>
      </a:accent3>
      <a:accent4>
        <a:srgbClr val="786EC8"/>
      </a:accent4>
      <a:accent5>
        <a:srgbClr val="F03C78"/>
      </a:accent5>
      <a:accent6>
        <a:srgbClr val="00968C"/>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