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8189115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8189115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8189115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8189115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251835da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251835da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66106c2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66106c2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66106c27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66106c27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Angles in a Triangle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Downloadable Resource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3275"/>
            <a:ext cx="8839197" cy="2947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97025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81900"/>
            <a:ext cx="8839199" cy="3130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3275"/>
            <a:ext cx="8839204" cy="3089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38" y="569500"/>
            <a:ext cx="7772334" cy="363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837663"/>
            <a:ext cx="8839198" cy="34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