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Medium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da6a08c34_0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8da6a08c34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da6a08c34_0_2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8da6a08c34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100"/>
          </a:p>
        </p:txBody>
      </p:sp>
      <p:sp>
        <p:nvSpPr>
          <p:cNvPr id="139" name="Google Shape;139;p3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142" name="Google Shape;142;p3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145" name="Google Shape;145;p3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148" name="Google Shape;148;p3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2" name="Google Shape;152;p3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7" name="Google Shape;157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3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0" name="Google Shape;160;p3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7" name="Google Shape;167;p3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0" name="Google Shape;170;p3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1" name="Google Shape;171;p3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2" name="Google Shape;172;p3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3" name="Google Shape;173;p3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5" name="Google Shape;175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78" name="Google Shape;178;p3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9" name="Google Shape;179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2" name="Google Shape;182;p3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83" name="Google Shape;183;p3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idx="1" type="body"/>
          </p:nvPr>
        </p:nvSpPr>
        <p:spPr>
          <a:xfrm>
            <a:off x="393775" y="134150"/>
            <a:ext cx="8226000" cy="12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>
                <a:solidFill>
                  <a:srgbClr val="4B3241"/>
                </a:solidFill>
              </a:rPr>
              <a:t>Mathematics Independent Task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458975" y="4230250"/>
            <a:ext cx="2361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 Robson</a:t>
            </a:r>
            <a:endParaRPr b="0" i="0" sz="2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40"/>
          <p:cNvSpPr txBox="1"/>
          <p:nvPr>
            <p:ph type="title"/>
          </p:nvPr>
        </p:nvSpPr>
        <p:spPr>
          <a:xfrm>
            <a:off x="567625" y="2002550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GB" sz="4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Sharing numbers beyond 20</a:t>
            </a:r>
            <a:endParaRPr sz="2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solidFill>
            <a:srgbClr val="69BE4B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</a:t>
            </a:r>
            <a:endParaRPr sz="1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98" name="Google Shape;198;p41"/>
          <p:cNvPicPr preferRelativeResize="0"/>
          <p:nvPr/>
        </p:nvPicPr>
        <p:blipFill rotWithShape="1">
          <a:blip r:embed="rId3">
            <a:alphaModFix/>
          </a:blip>
          <a:srcRect b="10063" l="0" r="0" t="0"/>
          <a:stretch/>
        </p:blipFill>
        <p:spPr>
          <a:xfrm>
            <a:off x="458975" y="970650"/>
            <a:ext cx="5275601" cy="325282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1"/>
          <p:cNvSpPr txBox="1"/>
          <p:nvPr/>
        </p:nvSpPr>
        <p:spPr>
          <a:xfrm>
            <a:off x="509675" y="4295800"/>
            <a:ext cx="28011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333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333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0" name="Google Shape;20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8775" y="1265519"/>
            <a:ext cx="2376475" cy="2663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