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4F6285C-AFB0-4247-B082-D4DD8792E455}">
  <a:tblStyle styleId="{A4F6285C-AFB0-4247-B082-D4DD8792E45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" name="Google Shape;5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82263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Find the total or difference given a part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Mrs Dennett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Find the total or difference given a part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Gracie and Mo share some stickers in the ratio 3 : 4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Mo gets 20 stickers.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How many more stickers does Mo have than Gracie?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b) How many stickers did they have to begin with?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c) If Mo gives Gracie 10 of his stickers what is the new ratio of Gracie’s stickers to Mo’s?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1000"/>
              </a:spcAft>
              <a:buSzPts val="1600"/>
              <a:buNone/>
            </a:pPr>
            <a:r>
              <a:rPr lang="en-GB"/>
              <a:t>		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830450" y="924806"/>
            <a:ext cx="3894450" cy="40485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ABC is a triangle.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AB : BC = 2 : 7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How much longer is BC than AB?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AC is 5 cm longer than BC.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Work out the perimeter of ABC.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42" name="Google Shape;42;p7"/>
          <p:cNvGrpSpPr/>
          <p:nvPr/>
        </p:nvGrpSpPr>
        <p:grpSpPr>
          <a:xfrm>
            <a:off x="5574819" y="1130090"/>
            <a:ext cx="1990833" cy="1268618"/>
            <a:chOff x="5320629" y="949004"/>
            <a:chExt cx="2730380" cy="1739879"/>
          </a:xfrm>
        </p:grpSpPr>
        <p:sp>
          <p:nvSpPr>
            <p:cNvPr id="43" name="Google Shape;43;p7"/>
            <p:cNvSpPr/>
            <p:nvPr/>
          </p:nvSpPr>
          <p:spPr>
            <a:xfrm rot="-500943">
              <a:off x="5623035" y="1424548"/>
              <a:ext cx="2123089" cy="945931"/>
            </a:xfrm>
            <a:prstGeom prst="triangle">
              <a:avLst>
                <a:gd fmla="val 92289" name="adj"/>
              </a:avLst>
            </a:prstGeom>
            <a:solidFill>
              <a:srgbClr val="D9D9D9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7"/>
            <p:cNvSpPr txBox="1"/>
            <p:nvPr/>
          </p:nvSpPr>
          <p:spPr>
            <a:xfrm>
              <a:off x="5320629" y="2350329"/>
              <a:ext cx="50353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5" name="Google Shape;45;p7"/>
            <p:cNvSpPr txBox="1"/>
            <p:nvPr/>
          </p:nvSpPr>
          <p:spPr>
            <a:xfrm>
              <a:off x="7439296" y="949004"/>
              <a:ext cx="3048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6" name="Google Shape;46;p7"/>
            <p:cNvSpPr txBox="1"/>
            <p:nvPr/>
          </p:nvSpPr>
          <p:spPr>
            <a:xfrm>
              <a:off x="7746209" y="2181052"/>
              <a:ext cx="3048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47" name="Google Shape;47;p7"/>
          <p:cNvSpPr txBox="1"/>
          <p:nvPr/>
        </p:nvSpPr>
        <p:spPr>
          <a:xfrm>
            <a:off x="7341869" y="1528984"/>
            <a:ext cx="80599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9cm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Find the total or difference given a part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3" name="Google Shape;53;p8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The ratio of apples to bananas in a box is 6 : 11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There are 55 bananas in the box.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How many pieces of fruit are in the box?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		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John eats 10 apples. What is the new ratio of apples to bananas?		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55" name="Google Shape;55;p8"/>
          <p:cNvSpPr txBox="1"/>
          <p:nvPr/>
        </p:nvSpPr>
        <p:spPr>
          <a:xfrm>
            <a:off x="4830450" y="924806"/>
            <a:ext cx="3894450" cy="40485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The table shows the ratio of the time in a day that Mike spends awake to the time asleep for Monday and Saturday.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much more time does he sleep on Saturday than Monday?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56" name="Google Shape;56;p8"/>
          <p:cNvGraphicFramePr/>
          <p:nvPr/>
        </p:nvGraphicFramePr>
        <p:xfrm>
          <a:off x="5276535" y="228248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{A4F6285C-AFB0-4247-B082-D4DD8792E455}</a:tableStyleId>
              </a:tblPr>
              <a:tblGrid>
                <a:gridCol w="1501150"/>
                <a:gridCol w="15011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Monday</a:t>
                      </a:r>
                      <a:endParaRPr sz="1600" u="none" cap="none" strike="noStrike">
                        <a:solidFill>
                          <a:schemeClr val="accent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Saturday</a:t>
                      </a:r>
                      <a:endParaRPr sz="1600" u="none" cap="none" strike="noStrike">
                        <a:solidFill>
                          <a:schemeClr val="accent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: 1</a:t>
                      </a:r>
                      <a:endParaRPr sz="1600" u="none" cap="none" strike="noStrike">
                        <a:solidFill>
                          <a:schemeClr val="accent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 : 5</a:t>
                      </a:r>
                      <a:endParaRPr sz="1600" u="none" cap="none" strike="noStrike">
                        <a:solidFill>
                          <a:schemeClr val="accent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2" name="Google Shape;62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Find the total or difference given a part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Gracie and Mo share some stickers in the ratio 3 : 4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Mo gets 20 stickers.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How many more stickers does Mo have than Gracie?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b) How many stickers did they have to begin with?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c) If Mo gives Gracie 10 of his stickers what is the new ratio of Gracie’s stickers to Mo’s?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1000"/>
              </a:spcAft>
              <a:buSzPts val="1600"/>
              <a:buNone/>
            </a:pPr>
            <a:r>
              <a:rPr lang="en-GB"/>
              <a:t>		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71" name="Google Shape;71;p10"/>
          <p:cNvSpPr txBox="1"/>
          <p:nvPr/>
        </p:nvSpPr>
        <p:spPr>
          <a:xfrm>
            <a:off x="4830450" y="924806"/>
            <a:ext cx="3894450" cy="40485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ABC is a triangle.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AB : BC = 2 : 7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How much longer is BC than AB?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AC is 5 cm longer than BC.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Work out the perimeter of ABC.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72" name="Google Shape;72;p10"/>
          <p:cNvGrpSpPr/>
          <p:nvPr/>
        </p:nvGrpSpPr>
        <p:grpSpPr>
          <a:xfrm>
            <a:off x="5574819" y="1130090"/>
            <a:ext cx="1990833" cy="1268618"/>
            <a:chOff x="5320629" y="949004"/>
            <a:chExt cx="2730380" cy="1739879"/>
          </a:xfrm>
        </p:grpSpPr>
        <p:sp>
          <p:nvSpPr>
            <p:cNvPr id="73" name="Google Shape;73;p10"/>
            <p:cNvSpPr/>
            <p:nvPr/>
          </p:nvSpPr>
          <p:spPr>
            <a:xfrm rot="-500943">
              <a:off x="5623035" y="1424548"/>
              <a:ext cx="2123089" cy="945931"/>
            </a:xfrm>
            <a:prstGeom prst="triangle">
              <a:avLst>
                <a:gd fmla="val 92289" name="adj"/>
              </a:avLst>
            </a:prstGeom>
            <a:solidFill>
              <a:srgbClr val="D9D9D9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0"/>
            <p:cNvSpPr txBox="1"/>
            <p:nvPr/>
          </p:nvSpPr>
          <p:spPr>
            <a:xfrm>
              <a:off x="5320629" y="2350329"/>
              <a:ext cx="50353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5" name="Google Shape;75;p10"/>
            <p:cNvSpPr txBox="1"/>
            <p:nvPr/>
          </p:nvSpPr>
          <p:spPr>
            <a:xfrm>
              <a:off x="7439296" y="949004"/>
              <a:ext cx="3048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6" name="Google Shape;76;p10"/>
            <p:cNvSpPr txBox="1"/>
            <p:nvPr/>
          </p:nvSpPr>
          <p:spPr>
            <a:xfrm>
              <a:off x="7746209" y="2181052"/>
              <a:ext cx="3048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77" name="Google Shape;77;p10"/>
          <p:cNvSpPr txBox="1"/>
          <p:nvPr/>
        </p:nvSpPr>
        <p:spPr>
          <a:xfrm>
            <a:off x="7341869" y="1528984"/>
            <a:ext cx="80599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9cm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0"/>
          <p:cNvSpPr/>
          <p:nvPr/>
        </p:nvSpPr>
        <p:spPr>
          <a:xfrm>
            <a:off x="2405758" y="2175707"/>
            <a:ext cx="30008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0"/>
          <p:cNvSpPr/>
          <p:nvPr/>
        </p:nvSpPr>
        <p:spPr>
          <a:xfrm>
            <a:off x="1990260" y="2980868"/>
            <a:ext cx="41549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35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"/>
          <p:cNvSpPr/>
          <p:nvPr/>
        </p:nvSpPr>
        <p:spPr>
          <a:xfrm>
            <a:off x="2158653" y="4119975"/>
            <a:ext cx="720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 : 2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0"/>
          <p:cNvSpPr/>
          <p:nvPr/>
        </p:nvSpPr>
        <p:spPr>
          <a:xfrm>
            <a:off x="5094624" y="3150145"/>
            <a:ext cx="96532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22.5 cm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5094625" y="4119975"/>
            <a:ext cx="965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77 cm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Find the total or difference given a part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1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The ratio of apples to bananas in a box is 6 : 11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There are 55 bananas in the box.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How many pieces of fruit are in the box?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		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John eats 10 apples. What is the new ratio of apples to bananas?		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89" name="Google Shape;89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90" name="Google Shape;90;p11"/>
          <p:cNvSpPr txBox="1"/>
          <p:nvPr/>
        </p:nvSpPr>
        <p:spPr>
          <a:xfrm>
            <a:off x="4830450" y="924806"/>
            <a:ext cx="3894450" cy="40485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The table shows the ratio of the time in a day that Mike spends awake to the time asleep for Monday and Saturday.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much more time does he sleep on Saturday than Monday?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	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1" name="Google Shape;91;p11"/>
          <p:cNvGraphicFramePr/>
          <p:nvPr/>
        </p:nvGraphicFramePr>
        <p:xfrm>
          <a:off x="5276535" y="228248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{A4F6285C-AFB0-4247-B082-D4DD8792E455}</a:tableStyleId>
              </a:tblPr>
              <a:tblGrid>
                <a:gridCol w="1501150"/>
                <a:gridCol w="15011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Monday</a:t>
                      </a:r>
                      <a:endParaRPr sz="1600" u="none" cap="none" strike="noStrike">
                        <a:solidFill>
                          <a:schemeClr val="accent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Saturday</a:t>
                      </a:r>
                      <a:endParaRPr sz="1600" u="none" cap="none" strike="noStrike">
                        <a:solidFill>
                          <a:schemeClr val="accent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: 1</a:t>
                      </a:r>
                      <a:endParaRPr sz="1600" u="none" cap="none" strike="noStrike">
                        <a:solidFill>
                          <a:schemeClr val="accent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u="none" cap="none" strike="noStrike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 : 5</a:t>
                      </a:r>
                      <a:endParaRPr sz="1600" u="none" cap="none" strike="noStrike">
                        <a:solidFill>
                          <a:schemeClr val="accent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92" name="Google Shape;92;p11"/>
          <p:cNvSpPr/>
          <p:nvPr/>
        </p:nvSpPr>
        <p:spPr>
          <a:xfrm>
            <a:off x="1022230" y="2351234"/>
            <a:ext cx="43152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85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1"/>
          <p:cNvSpPr/>
          <p:nvPr/>
        </p:nvSpPr>
        <p:spPr>
          <a:xfrm>
            <a:off x="458976" y="3632725"/>
            <a:ext cx="786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 : 11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1"/>
          <p:cNvSpPr/>
          <p:nvPr/>
        </p:nvSpPr>
        <p:spPr>
          <a:xfrm>
            <a:off x="4844325" y="3801996"/>
            <a:ext cx="94448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 hours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