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20fdf93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20fdf93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20fdf93b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20fdf93b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Montserrat SemiBold"/>
              <a:buNone/>
            </a:pPr>
            <a:r>
              <a:rPr lang="en-GB" sz="7100">
                <a:solidFill>
                  <a:srgbClr val="434343"/>
                </a:solidFill>
              </a:rPr>
              <a:t>Reading, interpreting and comparing pictograms</a:t>
            </a:r>
            <a:endParaRPr sz="71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3281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Mathematics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Miss Hill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313300" y="315650"/>
            <a:ext cx="173625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434343"/>
                </a:solidFill>
              </a:rPr>
              <a:t>Independent Task: Answer the questions using the 2 pictograms</a:t>
            </a:r>
            <a:endParaRPr sz="2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434343"/>
              </a:solidFill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313300" y="1130150"/>
            <a:ext cx="17649900" cy="7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1. How many more children than adults said that Central Park was their favourite attraction?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2. How many adults and children said their favourite attraction was the Empire State Building?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3. Which was the most popular attraction for children?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4. Which was the least popular attraction for adults?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5. In total, was the Empire State Building or Central Park more popular?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6. If you were planning a children’s tour of New York, which two places would you choose to include and why?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7. How many adults’ favourite attraction was the Chrysler Building or Brooklyn Bridge?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8. What was the most popular attraction overall?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9. Which attraction was twice as popular for adults than it was for children?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10. Tim and Julie’s tour takes tourists to the Empire State Building, Brooklyn Bridge and Times Square. How could they change their tour to make it more popular?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