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7714800" cx="137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655d6549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86655d65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60653e2f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d60653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d60653e2f_0_78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8d60653e2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d60653e2f_0_171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8d60653e2f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519048" y="1617806"/>
            <a:ext cx="129312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compare and order three numbers within 20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519058" y="500624"/>
            <a:ext cx="93027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519058" y="6380038"/>
            <a:ext cx="4467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4B3241"/>
                </a:solidFill>
              </a:rPr>
              <a:t>Miss Charlton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70" y="1341834"/>
            <a:ext cx="12426052" cy="4911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381000" y="7045400"/>
            <a:ext cx="7809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GB" sz="5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394432" y="1497456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2029353" y="1728152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9"/>
          <p:cNvSpPr txBox="1"/>
          <p:nvPr/>
        </p:nvSpPr>
        <p:spPr>
          <a:xfrm>
            <a:off x="10891864" y="568623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2549033" y="3361810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3664275" y="1497456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11004842" y="506277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10891864" y="3924305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9043823" y="265650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9448037" y="91184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7198666" y="3237083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7101634" y="5478768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529151" y="3707868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4118079" y="3579963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5502647" y="2158637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3602471" y="518278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1289515" y="5169833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7101634" y="142616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5605503" y="4695054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1004842" y="2588783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9131440" y="4817503"/>
            <a:ext cx="1053600" cy="99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396075" y="7141775"/>
            <a:ext cx="6357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519053" y="7144776"/>
            <a:ext cx="8142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0" name="Google Shape;160;p30"/>
          <p:cNvSpPr/>
          <p:nvPr/>
        </p:nvSpPr>
        <p:spPr>
          <a:xfrm>
            <a:off x="519060" y="201889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Sentence structure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465301" y="720660"/>
            <a:ext cx="12857400" cy="54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greater than ____ because it has ___ tens and ____ ones. 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 is smaller than ____ because it has ___ tens and ____ ones.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greatest number of the three I compared. 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is the smallest number of the three I compared.  </a:t>
            </a:r>
            <a:endParaRPr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