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Cabin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Cabin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Cabin-bold.fntdata"/><Relationship Id="rId18" Type="http://schemas.openxmlformats.org/officeDocument/2006/relationships/font" Target="fonts/Cabi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dd2e2b340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dd2e2b340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d2e2b340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dd2e2b340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dd2e2b340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dd2e2b340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d2e2b340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d2e2b340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3346704" y="1447038"/>
            <a:ext cx="11594700" cy="17829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74325" lIns="274325" spcFirstLastPara="1" rIns="274325" wrap="square" tIns="2743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abin"/>
              <a:buNone/>
              <a:defRPr b="0" i="0" sz="42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3346704" y="3957066"/>
            <a:ext cx="11594700" cy="4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0" type="dt"/>
          </p:nvPr>
        </p:nvSpPr>
        <p:spPr>
          <a:xfrm>
            <a:off x="11732143" y="9358224"/>
            <a:ext cx="41307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1" type="ftr"/>
          </p:nvPr>
        </p:nvSpPr>
        <p:spPr>
          <a:xfrm>
            <a:off x="2400300" y="9354312"/>
            <a:ext cx="8851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1" name="Google Shape;81;p14"/>
          <p:cNvSpPr/>
          <p:nvPr>
            <p:ph idx="12" type="sldNum"/>
          </p:nvPr>
        </p:nvSpPr>
        <p:spPr>
          <a:xfrm>
            <a:off x="16138383" y="9326880"/>
            <a:ext cx="548400" cy="5484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68550" lIns="27425" spcFirstLastPara="1" rIns="27425" wrap="square" tIns="685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is a living thing?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Science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Miss Harris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2357950" y="628125"/>
            <a:ext cx="14638200" cy="13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Write and label the features of a living thing.</a:t>
            </a:r>
            <a:endParaRPr/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6"/>
          <p:cNvCxnSpPr/>
          <p:nvPr/>
        </p:nvCxnSpPr>
        <p:spPr>
          <a:xfrm>
            <a:off x="2833800" y="4083250"/>
            <a:ext cx="6177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6"/>
          <p:cNvCxnSpPr/>
          <p:nvPr/>
        </p:nvCxnSpPr>
        <p:spPr>
          <a:xfrm>
            <a:off x="2833800" y="6446050"/>
            <a:ext cx="6177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6"/>
          <p:cNvCxnSpPr/>
          <p:nvPr/>
        </p:nvCxnSpPr>
        <p:spPr>
          <a:xfrm>
            <a:off x="2833800" y="8838500"/>
            <a:ext cx="6177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6"/>
          <p:cNvCxnSpPr/>
          <p:nvPr/>
        </p:nvCxnSpPr>
        <p:spPr>
          <a:xfrm>
            <a:off x="11753575" y="3851375"/>
            <a:ext cx="6177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16"/>
          <p:cNvCxnSpPr/>
          <p:nvPr/>
        </p:nvCxnSpPr>
        <p:spPr>
          <a:xfrm>
            <a:off x="11753575" y="6446050"/>
            <a:ext cx="6177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1962600" y="356650"/>
            <a:ext cx="14638200" cy="13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Draw the pictures and label the features of a living thing.</a:t>
            </a:r>
            <a:endParaRPr/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6" name="Google Shape;106;p17"/>
          <p:cNvCxnSpPr/>
          <p:nvPr/>
        </p:nvCxnSpPr>
        <p:spPr>
          <a:xfrm>
            <a:off x="2833800" y="3930850"/>
            <a:ext cx="6177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7"/>
          <p:cNvCxnSpPr/>
          <p:nvPr/>
        </p:nvCxnSpPr>
        <p:spPr>
          <a:xfrm>
            <a:off x="2833800" y="6217450"/>
            <a:ext cx="6177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7"/>
          <p:cNvCxnSpPr/>
          <p:nvPr/>
        </p:nvCxnSpPr>
        <p:spPr>
          <a:xfrm>
            <a:off x="2833800" y="8533700"/>
            <a:ext cx="6177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11753575" y="3698975"/>
            <a:ext cx="6177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11753575" y="6217450"/>
            <a:ext cx="6177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17"/>
          <p:cNvSpPr txBox="1"/>
          <p:nvPr/>
        </p:nvSpPr>
        <p:spPr>
          <a:xfrm>
            <a:off x="3174700" y="3282625"/>
            <a:ext cx="50205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Waste</a:t>
            </a:r>
            <a:endParaRPr b="1"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2579325" y="5580825"/>
            <a:ext cx="73284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Growing and changing</a:t>
            </a:r>
            <a:endParaRPr b="1"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2884125" y="7802825"/>
            <a:ext cx="50205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Feeding</a:t>
            </a:r>
            <a:endParaRPr b="1"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11753575" y="3069563"/>
            <a:ext cx="50205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Reproduce</a:t>
            </a:r>
            <a:endParaRPr b="1"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11739825" y="5566800"/>
            <a:ext cx="50205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Breathing</a:t>
            </a:r>
            <a:endParaRPr b="1"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11522525" y="7520525"/>
            <a:ext cx="52515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1525825" y="2063425"/>
            <a:ext cx="164151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Font typeface="Montserrat"/>
              <a:buAutoNum type="arabicPeriod"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Animals that only eat 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meat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 are called ________________.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1525825" y="3663625"/>
            <a:ext cx="164151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Animals which eat both 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meat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plants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 are called</a:t>
            </a:r>
            <a:br>
              <a:rPr lang="en-GB" sz="45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4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 _______________________.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1678225" y="6330625"/>
            <a:ext cx="164151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Animals that only eat 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plants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 are called ______________.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1525825" y="291850"/>
            <a:ext cx="148518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3. Finish the sentence.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865250" y="7506825"/>
            <a:ext cx="14557500" cy="1058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9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carnivore           herbivore        omnivore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1525825" y="2139625"/>
            <a:ext cx="164151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Font typeface="Montserrat"/>
              <a:buAutoNum type="arabicPeriod"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Animals that only eat 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meat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 are called </a:t>
            </a:r>
            <a:r>
              <a:rPr b="1" lang="en-GB" sz="4500" u="sng">
                <a:latin typeface="Montserrat"/>
                <a:ea typeface="Montserrat"/>
                <a:cs typeface="Montserrat"/>
                <a:sym typeface="Montserrat"/>
              </a:rPr>
              <a:t>carnivores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1525825" y="3739825"/>
            <a:ext cx="16415100" cy="23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2. Animals which eat both 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meat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plants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 are called</a:t>
            </a:r>
            <a:br>
              <a:rPr lang="en-GB" sz="45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4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500" u="sng">
                <a:latin typeface="Montserrat"/>
                <a:ea typeface="Montserrat"/>
                <a:cs typeface="Montserrat"/>
                <a:sym typeface="Montserrat"/>
              </a:rPr>
              <a:t>omnivores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1678225" y="6406825"/>
            <a:ext cx="164151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3. Animals that only eat </a:t>
            </a:r>
            <a:r>
              <a:rPr b="1" lang="en-GB" sz="45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plants</a:t>
            </a:r>
            <a:r>
              <a:rPr lang="en-GB" sz="45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 are called </a:t>
            </a:r>
            <a:r>
              <a:rPr b="1" lang="en-GB" sz="4500" u="sng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herbivores</a:t>
            </a:r>
            <a:r>
              <a:rPr lang="en-GB" sz="45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50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11549400" y="8565500"/>
            <a:ext cx="52515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525825" y="413800"/>
            <a:ext cx="148518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3. Finish the sentence.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