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looking, dark, water&#10;&#10;Description automatically generated"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094" y="921085"/>
            <a:ext cx="6916567" cy="501583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454663" y="1181024"/>
            <a:ext cx="4411579" cy="1837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would you change the angles so that the </a:t>
            </a:r>
            <a:r>
              <a:rPr b="0" i="0" lang="en-GB" sz="18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Intersection point moves</a:t>
            </a: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Further away from the horizontal line?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Closer to the horizontal line?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looking, dark, water&#10;&#10;Description automatically generated"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768" y="760663"/>
            <a:ext cx="6916567" cy="501583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625643" y="1475874"/>
            <a:ext cx="4411579" cy="783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you agree with Xavier statement? Draw a diagram to support your answer. 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10826" l="70086" r="7285" t="54444"/>
          <a:stretch/>
        </p:blipFill>
        <p:spPr>
          <a:xfrm>
            <a:off x="245554" y="4286853"/>
            <a:ext cx="760176" cy="16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1005730" y="4010526"/>
            <a:ext cx="2983832" cy="1101358"/>
          </a:xfrm>
          <a:prstGeom prst="wedgeRoundRectCallout">
            <a:avLst>
              <a:gd fmla="val -55242" name="adj1"/>
              <a:gd fmla="val 1589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a &lt; b the lines will intersect below the horizontal line.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looking, dark, water&#10;&#10;Description automatically generated"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094" y="921085"/>
            <a:ext cx="6916567" cy="5015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625643" y="1475874"/>
            <a:ext cx="4411579" cy="783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you would change the angles to ensure the lines never intersect?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bject, sitting, table, computer&#10;&#10;Description automatically generated"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788" y="1707907"/>
            <a:ext cx="3216665" cy="344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, sitting, computer, table&#10;&#10;Description automatically generated" id="113" name="Google Shape;1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217" y="1658399"/>
            <a:ext cx="3216665" cy="349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1146787" y="1257605"/>
            <a:ext cx="5825634" cy="46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or not each pair of lines will intersect 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850232" y="5374106"/>
            <a:ext cx="5915402" cy="42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they do intersect, describe where the intersection point is.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creen, building, table, sitting&#10;&#10;Description automatically generated"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213" y="1875564"/>
            <a:ext cx="4072156" cy="1686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, drawing&#10;&#10;Description automatically generated" id="121" name="Google Shape;1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213" y="4234292"/>
            <a:ext cx="1901867" cy="168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259213" y="1092144"/>
            <a:ext cx="5227187" cy="783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1. Decide whether or not the pairs of lines are parallel.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259225" y="3686450"/>
            <a:ext cx="4611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Draw a line parallel to the one below</a:t>
            </a:r>
            <a:endParaRPr/>
          </a:p>
        </p:txBody>
      </p:sp>
      <p:pic>
        <p:nvPicPr>
          <p:cNvPr descr="A close up of a screen&#10;&#10;Description automatically generated" id="124" name="Google Shape;12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4706" y="3561886"/>
            <a:ext cx="6408021" cy="1686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891275" y="2083275"/>
            <a:ext cx="5082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Match the descriptions to the diagrams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5045250" y="2664812"/>
            <a:ext cx="2101500" cy="764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Intersection above the horizontal line</a:t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9831275" y="2620798"/>
            <a:ext cx="2101500" cy="764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Intersection below the horizontal line</a:t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7438256" y="2897614"/>
            <a:ext cx="2101516" cy="50933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not intersect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345" y="1445127"/>
            <a:ext cx="7019819" cy="4666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8069179" y="2245895"/>
            <a:ext cx="3200845" cy="275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Suggest values for angles a and b that makes the point of intersection lie in each region. 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Suggest value for a and b that would make the two lines parallel.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