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1839450"/>
            <a:ext cx="6851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chemeClr val="dk2"/>
                </a:solidFill>
              </a:rPr>
              <a:t>Compare the cost of two items using the  unitary method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4445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Clasper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5" y="446400"/>
            <a:ext cx="85302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Compare the cost of two items using the unitary method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64405" y="1024782"/>
            <a:ext cx="4007704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1. Ammar is paid £36 for working 4 hours.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Work out how much he gets paid for working: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a) 1 hour			b) 7 hours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c) 10 hours 		d) 100 hours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2. The cost of 40 litres of petrol is £42.40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Work out how much it would it cost to buy: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a) 60 litres of petrol		b) 75 litres of petrol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40" name="Google Shape;40;p7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1" name="Google Shape;41;p7"/>
          <p:cNvSpPr/>
          <p:nvPr/>
        </p:nvSpPr>
        <p:spPr>
          <a:xfrm>
            <a:off x="4890051" y="2385390"/>
            <a:ext cx="1232452" cy="39756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6259001" y="2385390"/>
            <a:ext cx="1232452" cy="39756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7588195" y="2385390"/>
            <a:ext cx="1232452" cy="39756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 txBox="1"/>
          <p:nvPr/>
        </p:nvSpPr>
        <p:spPr>
          <a:xfrm>
            <a:off x="4733924" y="1024782"/>
            <a:ext cx="4147683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A 500 ml bottle of lemonade costs 75p.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330 ml can of lemonade costs 55p.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is better value?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Coffee is available in 3 different size packs.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200g - £2.25	500g - £5.50	1.2 kg - £13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is the best buy?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Sally is paid £42.50 for 6 hours of work. Eddie is paid £51 for 9 hours of work.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both work 35 hours in a week.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Who gets paid the most per week?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8975" y="446400"/>
            <a:ext cx="83616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Compare the cost of two items using the unitary method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464405" y="1024782"/>
            <a:ext cx="4007704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1. Ammar is paid £36 for working 4 hours.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Work out how much he gets paid for working: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"/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a) 1 hour			b) 7 hours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c) 10 hours 		d) 100 hours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2. The cost of 40 litres of petrol is £42.40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Work out how much it would it cost to buy: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GB" sz="1400">
                <a:solidFill>
                  <a:schemeClr val="dk2"/>
                </a:solidFill>
              </a:rPr>
              <a:t>a) 60 litres of petrol		b) 75 litres of petrol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524269" y="4893301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9" name="Google Shape;59;p9"/>
          <p:cNvSpPr/>
          <p:nvPr/>
        </p:nvSpPr>
        <p:spPr>
          <a:xfrm>
            <a:off x="4890051" y="2385390"/>
            <a:ext cx="1232452" cy="39756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9"/>
          <p:cNvSpPr/>
          <p:nvPr/>
        </p:nvSpPr>
        <p:spPr>
          <a:xfrm>
            <a:off x="6259001" y="2385390"/>
            <a:ext cx="1232452" cy="39756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9"/>
          <p:cNvSpPr/>
          <p:nvPr/>
        </p:nvSpPr>
        <p:spPr>
          <a:xfrm>
            <a:off x="7588195" y="2385390"/>
            <a:ext cx="1232452" cy="39756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4733924" y="1024782"/>
            <a:ext cx="4147683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A 500 ml bottle of lemonade costs 75p.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330 ml can of lemonade costs 55p.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is better value?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Coffee is available in 3 different size packs.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200g - £2.25	500g - £5.50	1.2 kg - £13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is the best buy?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Sally is paid £42.50 for 6 hours of work. Eddie is paid £51 for 9 hours of work.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They both work 35 hours in a week.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Who gets paid the most per week?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9"/>
          <p:cNvSpPr txBox="1"/>
          <p:nvPr/>
        </p:nvSpPr>
        <p:spPr>
          <a:xfrm>
            <a:off x="1244269" y="1921196"/>
            <a:ext cx="5763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£9</a:t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3200699" y="1921196"/>
            <a:ext cx="5763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£63</a:t>
            </a:r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1417702" y="2314411"/>
            <a:ext cx="5763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£90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1140533" y="3802998"/>
            <a:ext cx="78377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£63.60</a:t>
            </a:r>
            <a:endParaRPr/>
          </a:p>
        </p:txBody>
      </p:sp>
      <p:sp>
        <p:nvSpPr>
          <p:cNvPr id="67" name="Google Shape;67;p9"/>
          <p:cNvSpPr txBox="1"/>
          <p:nvPr/>
        </p:nvSpPr>
        <p:spPr>
          <a:xfrm>
            <a:off x="3200699" y="3802997"/>
            <a:ext cx="99124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£79.50</a:t>
            </a:r>
            <a:endParaRPr/>
          </a:p>
        </p:txBody>
      </p:sp>
      <p:sp>
        <p:nvSpPr>
          <p:cNvPr id="68" name="Google Shape;68;p9"/>
          <p:cNvSpPr txBox="1"/>
          <p:nvPr/>
        </p:nvSpPr>
        <p:spPr>
          <a:xfrm>
            <a:off x="6747222" y="1557226"/>
            <a:ext cx="77608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500 ml</a:t>
            </a:r>
            <a:endParaRPr/>
          </a:p>
        </p:txBody>
      </p:sp>
      <p:sp>
        <p:nvSpPr>
          <p:cNvPr id="69" name="Google Shape;69;p9"/>
          <p:cNvSpPr txBox="1"/>
          <p:nvPr/>
        </p:nvSpPr>
        <p:spPr>
          <a:xfrm>
            <a:off x="6807765" y="2844748"/>
            <a:ext cx="10668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1.2 kg</a:t>
            </a:r>
            <a:endParaRPr/>
          </a:p>
        </p:txBody>
      </p:sp>
      <p:sp>
        <p:nvSpPr>
          <p:cNvPr id="70" name="Google Shape;70;p9"/>
          <p:cNvSpPr txBox="1"/>
          <p:nvPr/>
        </p:nvSpPr>
        <p:spPr>
          <a:xfrm>
            <a:off x="4671892" y="4286166"/>
            <a:ext cx="400770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Sally with £247.92 compared to Eddie’s £198.33</a:t>
            </a:r>
            <a:endParaRPr/>
          </a:p>
        </p:txBody>
      </p:sp>
      <p:sp>
        <p:nvSpPr>
          <p:cNvPr id="71" name="Google Shape;71;p9"/>
          <p:cNvSpPr txBox="1"/>
          <p:nvPr/>
        </p:nvSpPr>
        <p:spPr>
          <a:xfrm>
            <a:off x="3406854" y="2314411"/>
            <a:ext cx="57630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£900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