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6d50592f_2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e6d50592f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65f3f6c1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865f3f6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65f3f6c1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865f3f6c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4294967295" type="ctrTitle"/>
          </p:nvPr>
        </p:nvSpPr>
        <p:spPr>
          <a:xfrm>
            <a:off x="433806" y="1237628"/>
            <a:ext cx="82764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Unit 3 Multiplication and division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Three 1-digit multiplication equations.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30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7" name="Google Shape;137;p3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>
                <a:solidFill>
                  <a:srgbClr val="4B3241"/>
                </a:solidFill>
              </a:rPr>
              <a:t>Miss Thomas</a:t>
            </a:r>
            <a:endParaRPr sz="1800">
              <a:solidFill>
                <a:srgbClr val="4B3241"/>
              </a:solidFill>
            </a:endParaRPr>
          </a:p>
        </p:txBody>
      </p:sp>
      <p:sp>
        <p:nvSpPr>
          <p:cNvPr id="138" name="Google Shape;138;p30"/>
          <p:cNvSpPr txBox="1"/>
          <p:nvPr/>
        </p:nvSpPr>
        <p:spPr>
          <a:xfrm>
            <a:off x="458975" y="3271175"/>
            <a:ext cx="33189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1"/>
          <p:cNvSpPr/>
          <p:nvPr/>
        </p:nvSpPr>
        <p:spPr>
          <a:xfrm>
            <a:off x="135244" y="57094"/>
            <a:ext cx="84267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chemeClr val="dk2"/>
              </a:solidFill>
            </a:endParaRPr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281" y="2917838"/>
            <a:ext cx="3461419" cy="167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/>
          <p:nvPr/>
        </p:nvSpPr>
        <p:spPr>
          <a:xfrm>
            <a:off x="135244" y="177375"/>
            <a:ext cx="8538600" cy="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565150" lvl="0" marL="685800" rtl="0" algn="l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multiplication facts can we derive?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65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–"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1) Derive facts from 3 x 7 = 21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represent by drawing arrays that have counter values of 10 or 100.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2" marL="2057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2) Write the equations to match the array.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713" y="420963"/>
            <a:ext cx="649723" cy="6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1599" y="420974"/>
            <a:ext cx="713803" cy="6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2"/>
          <p:cNvSpPr/>
          <p:nvPr/>
        </p:nvSpPr>
        <p:spPr>
          <a:xfrm>
            <a:off x="135235" y="44700"/>
            <a:ext cx="8426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i="0" sz="800" u="none" cap="none" strike="noStrike">
              <a:solidFill>
                <a:schemeClr val="dk2"/>
              </a:solidFill>
            </a:endParaRPr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513" y="1319006"/>
            <a:ext cx="3461419" cy="167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441" y="2714869"/>
            <a:ext cx="1603489" cy="6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1450" y="3476963"/>
            <a:ext cx="2379638" cy="111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8901" y="731458"/>
            <a:ext cx="1712631" cy="6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9044" y="1402670"/>
            <a:ext cx="870975" cy="20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8963" y="731456"/>
            <a:ext cx="1869600" cy="6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8963" y="1413731"/>
            <a:ext cx="1087669" cy="22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27938" y="2716200"/>
            <a:ext cx="1869600" cy="65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96663" y="3431044"/>
            <a:ext cx="2587463" cy="118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