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f1dc5ac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f1dc5ac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f0c104422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f0c104422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f0c104422_0_2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8f0c104422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numbers for them to say aloud using PV chart for scaffolding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f1dc5ac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f1dc5ac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f0c104422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f0c104422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f0c104422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f0c104422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f0c104422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f0c104422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Understanding Other Powers of Ten Within </a:t>
            </a:r>
            <a:r>
              <a:rPr lang="en-GB">
                <a:solidFill>
                  <a:srgbClr val="4B3241"/>
                </a:solidFill>
              </a:rPr>
              <a:t>One</a:t>
            </a:r>
            <a:r>
              <a:rPr lang="en-GB">
                <a:solidFill>
                  <a:srgbClr val="4B3241"/>
                </a:solidFill>
              </a:rPr>
              <a:t>-Million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940963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4" name="Google Shape;94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Harris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00" y="573500"/>
            <a:ext cx="14486669" cy="16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175" y="2638925"/>
            <a:ext cx="14486669" cy="16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300" y="4543925"/>
            <a:ext cx="14486674" cy="16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307" y="6749700"/>
            <a:ext cx="14570425" cy="16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5835300" y="573500"/>
            <a:ext cx="66174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9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1,00,000</a:t>
            </a:r>
            <a:endParaRPr b="1" sz="49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9966150" y="2807375"/>
            <a:ext cx="11550300" cy="13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999750" y="6749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9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1,00,000</a:t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5999750" y="45439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9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1,00,000</a:t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5897500" y="26389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9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1,00,000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350" y="578275"/>
            <a:ext cx="14225224" cy="79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8858400" y="920525"/>
            <a:ext cx="7902000" cy="8446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Ten Million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Million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Hundred Thousand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Ten Thousand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Thousand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Hundred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Ten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Tenth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Hundredth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8964125" y="7842475"/>
            <a:ext cx="4070700" cy="551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8964125" y="4437000"/>
            <a:ext cx="4774800" cy="672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1829300" y="920525"/>
            <a:ext cx="5799300" cy="833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10,000,000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1,000,000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100,000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10,000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1,000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0.1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0.01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949125" y="6182575"/>
            <a:ext cx="4070700" cy="551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949125" y="4437000"/>
            <a:ext cx="4070700" cy="672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1949125" y="2778500"/>
            <a:ext cx="4070700" cy="551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1949125" y="1120000"/>
            <a:ext cx="4070700" cy="551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1949125" y="7011825"/>
            <a:ext cx="4070700" cy="551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8858400" y="2000125"/>
            <a:ext cx="4070700" cy="551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8964125" y="7011825"/>
            <a:ext cx="4070700" cy="551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25" y="4269163"/>
            <a:ext cx="7450150" cy="16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2425" y="4277888"/>
            <a:ext cx="7450150" cy="167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525" y="6709600"/>
            <a:ext cx="7450150" cy="167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82650" y="6709600"/>
            <a:ext cx="7450149" cy="167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2887575" y="4269175"/>
            <a:ext cx="39705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1,000</a:t>
            </a:r>
            <a:endParaRPr b="1" sz="37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13306925" y="4269175"/>
            <a:ext cx="39705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1,000</a:t>
            </a:r>
            <a:endParaRPr b="1" sz="37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2887575" y="6886075"/>
            <a:ext cx="39705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1,000</a:t>
            </a:r>
            <a:endParaRPr b="1" sz="37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13399450" y="6709600"/>
            <a:ext cx="39705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1,000</a:t>
            </a:r>
            <a:endParaRPr b="1" sz="37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77759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00" y="573500"/>
            <a:ext cx="14486669" cy="16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175" y="2638925"/>
            <a:ext cx="14486669" cy="16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300" y="4543925"/>
            <a:ext cx="14486674" cy="16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307" y="6749700"/>
            <a:ext cx="14570425" cy="16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5835300" y="573500"/>
            <a:ext cx="66174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9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1,00,000</a:t>
            </a:r>
            <a:endParaRPr b="1" sz="49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9966150" y="2807375"/>
            <a:ext cx="11550300" cy="13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5999750" y="6749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9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1,00,000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5999750" y="45439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9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1,00,000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5897500" y="26389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9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1,00,000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/>
        </p:nvSpPr>
        <p:spPr>
          <a:xfrm>
            <a:off x="339425" y="225987"/>
            <a:ext cx="116133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339425" y="4149025"/>
            <a:ext cx="136677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Question 2: About 1 million people live in Birmingham. About ⅕ of them are over 60 years old. Approximately how many over 60 year-olds live in Birmingham?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339425" y="2041550"/>
            <a:ext cx="136677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Question 1: It is about 10,000km from Manchester to Cape Town. A plane is ¼ of the way through the journey. How many kilometres of the journey does it have left?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339425" y="6256500"/>
            <a:ext cx="136677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Question 3: A builder orders 1,000kg of sand. She has 100kg left. What fraction of the total amount does she have left?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