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8226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B3241"/>
                </a:solidFill>
              </a:rPr>
              <a:t>Solve linear simultaneous equations where you need to first rearrange (e.g. 2x + 7 = y and 2x + 5y = 11)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B3241"/>
                </a:solidFill>
              </a:rPr>
              <a:t>Maths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B3241"/>
                </a:solidFill>
              </a:rPr>
              <a:t>Mrs Dennett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526694" y="910468"/>
            <a:ext cx="4016045" cy="578854"/>
          </a:xfrm>
          <a:prstGeom prst="rect">
            <a:avLst/>
          </a:prstGeom>
          <a:solidFill>
            <a:srgbClr val="FEEAD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526694" y="2818952"/>
            <a:ext cx="4016045" cy="1676188"/>
          </a:xfrm>
          <a:prstGeom prst="rect">
            <a:avLst/>
          </a:prstGeom>
          <a:solidFill>
            <a:srgbClr val="FEEAD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458973" y="223112"/>
            <a:ext cx="8057705" cy="446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Solve equations where you need to first rearrange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458975" y="573929"/>
            <a:ext cx="4083764" cy="39956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1673" l="-3730" r="0" t="-456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2" name="Google Shape;42;p7"/>
          <p:cNvSpPr txBox="1"/>
          <p:nvPr/>
        </p:nvSpPr>
        <p:spPr>
          <a:xfrm>
            <a:off x="4762329" y="573929"/>
            <a:ext cx="3891600" cy="39969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-155" t="-4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/>
        </p:nvSpPr>
        <p:spPr>
          <a:xfrm>
            <a:off x="458973" y="1133642"/>
            <a:ext cx="4246499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a) Form two equations using your knowledge of equivalent side lengths of a rectangle.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Solve the equations to find a and b.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1411645" y="2234818"/>
            <a:ext cx="2181225" cy="952500"/>
          </a:xfrm>
          <a:prstGeom prst="rect">
            <a:avLst/>
          </a:prstGeom>
          <a:solidFill>
            <a:srgbClr val="B3E8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2040295" y="1949068"/>
            <a:ext cx="1276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3a – 4b</a:t>
            </a:r>
            <a:endParaRPr/>
          </a:p>
        </p:txBody>
      </p:sp>
      <p:sp>
        <p:nvSpPr>
          <p:cNvPr id="51" name="Google Shape;51;p8"/>
          <p:cNvSpPr txBox="1"/>
          <p:nvPr/>
        </p:nvSpPr>
        <p:spPr>
          <a:xfrm>
            <a:off x="2316520" y="3187318"/>
            <a:ext cx="1276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/>
          </a:p>
        </p:txBody>
      </p:sp>
      <p:sp>
        <p:nvSpPr>
          <p:cNvPr id="52" name="Google Shape;52;p8"/>
          <p:cNvSpPr txBox="1"/>
          <p:nvPr/>
        </p:nvSpPr>
        <p:spPr>
          <a:xfrm>
            <a:off x="577416" y="2516633"/>
            <a:ext cx="1276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4a – 28</a:t>
            </a:r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3592870" y="2516633"/>
            <a:ext cx="1276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2b</a:t>
            </a:r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458973" y="223112"/>
            <a:ext cx="8057705" cy="829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rPr b="1" i="0" lang="en-GB" sz="2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Solve equations where you need to first rearrange</a:t>
            </a:r>
            <a:endParaRPr b="1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412811" y="2765783"/>
            <a:ext cx="4016045" cy="1676188"/>
          </a:xfrm>
          <a:prstGeom prst="rect">
            <a:avLst/>
          </a:prstGeom>
          <a:solidFill>
            <a:srgbClr val="FEEAD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359053" y="1078982"/>
            <a:ext cx="4016045" cy="578854"/>
          </a:xfrm>
          <a:prstGeom prst="rect">
            <a:avLst/>
          </a:prstGeom>
          <a:solidFill>
            <a:srgbClr val="FEEAD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458974" y="627082"/>
            <a:ext cx="4166103" cy="39969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7556" l="-3654" r="-2483" t="-608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0" name="Google Shape;70;p10"/>
          <p:cNvSpPr txBox="1"/>
          <p:nvPr/>
        </p:nvSpPr>
        <p:spPr>
          <a:xfrm>
            <a:off x="4762329" y="627082"/>
            <a:ext cx="3891600" cy="39969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0" t="-6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6506018" y="2175681"/>
            <a:ext cx="1755480" cy="5847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2498" l="-1735" r="0" t="-31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2" name="Google Shape;72;p10"/>
          <p:cNvSpPr/>
          <p:nvPr/>
        </p:nvSpPr>
        <p:spPr>
          <a:xfrm>
            <a:off x="2660209" y="3259731"/>
            <a:ext cx="1028700" cy="318971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0"/>
          <p:cNvSpPr/>
          <p:nvPr/>
        </p:nvSpPr>
        <p:spPr>
          <a:xfrm>
            <a:off x="1483182" y="3273103"/>
            <a:ext cx="628477" cy="318971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1602901" y="3731137"/>
            <a:ext cx="425116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9607" l="0" r="-2855" t="-391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2310708" y="2995608"/>
            <a:ext cx="808234" cy="33855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714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10"/>
          <p:cNvSpPr txBox="1"/>
          <p:nvPr>
            <p:ph type="title"/>
          </p:nvPr>
        </p:nvSpPr>
        <p:spPr>
          <a:xfrm>
            <a:off x="458973" y="223112"/>
            <a:ext cx="8057705" cy="446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Solve equations where you need to first rearrange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/>
        </p:nvSpPr>
        <p:spPr>
          <a:xfrm>
            <a:off x="4762328" y="1087791"/>
            <a:ext cx="4246499" cy="3427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a) Form two equations using your knowledge of equivalent side lengths of a rectangle.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b)Solve the equations to find a and b.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83" name="Google Shape;83;p11"/>
          <p:cNvSpPr txBox="1"/>
          <p:nvPr/>
        </p:nvSpPr>
        <p:spPr>
          <a:xfrm>
            <a:off x="449621" y="1071669"/>
            <a:ext cx="3891600" cy="35960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90" r="-156" t="-6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5715000" y="2231500"/>
            <a:ext cx="2181225" cy="952500"/>
          </a:xfrm>
          <a:prstGeom prst="rect">
            <a:avLst/>
          </a:prstGeom>
          <a:solidFill>
            <a:srgbClr val="B3E8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6343650" y="1945750"/>
            <a:ext cx="12763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3a – 4b</a:t>
            </a:r>
            <a:endParaRPr/>
          </a:p>
        </p:txBody>
      </p:sp>
      <p:sp>
        <p:nvSpPr>
          <p:cNvPr id="86" name="Google Shape;86;p11"/>
          <p:cNvSpPr txBox="1"/>
          <p:nvPr/>
        </p:nvSpPr>
        <p:spPr>
          <a:xfrm>
            <a:off x="6619875" y="3184000"/>
            <a:ext cx="12763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/>
          </a:p>
        </p:txBody>
      </p:sp>
      <p:sp>
        <p:nvSpPr>
          <p:cNvPr id="87" name="Google Shape;87;p11"/>
          <p:cNvSpPr txBox="1"/>
          <p:nvPr/>
        </p:nvSpPr>
        <p:spPr>
          <a:xfrm>
            <a:off x="4762328" y="2513315"/>
            <a:ext cx="12763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4a – 28</a:t>
            </a:r>
            <a:endParaRPr/>
          </a:p>
        </p:txBody>
      </p:sp>
      <p:sp>
        <p:nvSpPr>
          <p:cNvPr id="88" name="Google Shape;88;p11"/>
          <p:cNvSpPr txBox="1"/>
          <p:nvPr/>
        </p:nvSpPr>
        <p:spPr>
          <a:xfrm>
            <a:off x="7896225" y="2513315"/>
            <a:ext cx="12763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2b</a:t>
            </a:r>
            <a:endParaRPr/>
          </a:p>
        </p:txBody>
      </p:sp>
      <p:sp>
        <p:nvSpPr>
          <p:cNvPr id="89" name="Google Shape;89;p11"/>
          <p:cNvSpPr txBox="1"/>
          <p:nvPr/>
        </p:nvSpPr>
        <p:spPr>
          <a:xfrm>
            <a:off x="7583723" y="1648954"/>
            <a:ext cx="1588852" cy="5847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498" l="-1914" r="0" t="-31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0" name="Google Shape;90;p11"/>
          <p:cNvSpPr/>
          <p:nvPr/>
        </p:nvSpPr>
        <p:spPr>
          <a:xfrm>
            <a:off x="4921819" y="3930718"/>
            <a:ext cx="1857547" cy="5847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2498" l="-1638" r="0" t="-31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11"/>
          <p:cNvSpPr/>
          <p:nvPr/>
        </p:nvSpPr>
        <p:spPr>
          <a:xfrm>
            <a:off x="6965103" y="3950256"/>
            <a:ext cx="11620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 = 8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 = 2</a:t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542925" y="2590259"/>
            <a:ext cx="818042" cy="58477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2498" l="-3730" r="0" t="-31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542925" y="3692617"/>
            <a:ext cx="1477261" cy="58477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2498" l="-2064" r="0" t="-31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1"/>
          <p:cNvSpPr txBox="1"/>
          <p:nvPr>
            <p:ph type="title"/>
          </p:nvPr>
        </p:nvSpPr>
        <p:spPr>
          <a:xfrm>
            <a:off x="449621" y="227910"/>
            <a:ext cx="84408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Solve equations where you need to first rearrange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