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23" Type="http://schemas.openxmlformats.org/officeDocument/2006/relationships/font" Target="fonts/CambriaMath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Answers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Answers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Answers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Answers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11" Type="http://schemas.openxmlformats.org/officeDocument/2006/relationships/image" Target="../media/image10.pn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Solving quadratic equations graphically</a:t>
            </a:r>
            <a:endParaRPr/>
          </a:p>
        </p:txBody>
      </p:sp>
      <p:sp>
        <p:nvSpPr>
          <p:cNvPr id="35" name="Google Shape;35;p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6" name="Google Shape;36;p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917941" y="90323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8"/>
          <p:cNvSpPr txBox="1"/>
          <p:nvPr/>
        </p:nvSpPr>
        <p:spPr>
          <a:xfrm>
            <a:off x="917941" y="1775635"/>
            <a:ext cx="14897027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Solve the following simultaneous equations, what do you notice?</a:t>
            </a:r>
            <a:endParaRPr/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 b="0" l="0" r="0" t="14703"/>
          <a:stretch/>
        </p:blipFill>
        <p:spPr>
          <a:xfrm>
            <a:off x="917941" y="2844221"/>
            <a:ext cx="4859838" cy="60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4">
            <a:alphaModFix/>
          </a:blip>
          <a:srcRect b="0" l="0" r="0" t="15131"/>
          <a:stretch/>
        </p:blipFill>
        <p:spPr>
          <a:xfrm>
            <a:off x="6174064" y="2880128"/>
            <a:ext cx="4946344" cy="607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 rotWithShape="1">
          <a:blip r:embed="rId5">
            <a:alphaModFix/>
          </a:blip>
          <a:srcRect b="0" l="0" r="0" t="14703"/>
          <a:stretch/>
        </p:blipFill>
        <p:spPr>
          <a:xfrm>
            <a:off x="11720881" y="2844219"/>
            <a:ext cx="4946344" cy="607975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/>
          <p:nvPr/>
        </p:nvSpPr>
        <p:spPr>
          <a:xfrm>
            <a:off x="3406408" y="7509354"/>
            <a:ext cx="2429400" cy="10491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8"/>
          <p:cNvSpPr txBox="1"/>
          <p:nvPr/>
        </p:nvSpPr>
        <p:spPr>
          <a:xfrm>
            <a:off x="8820613" y="7680652"/>
            <a:ext cx="2429319" cy="104900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14466506" y="7756852"/>
            <a:ext cx="2429400" cy="10491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3376384" y="8138194"/>
            <a:ext cx="2429400" cy="10491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8820612" y="8214394"/>
            <a:ext cx="2429400" cy="10491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14466506" y="8214394"/>
            <a:ext cx="1728900" cy="10491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917941" y="853301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917941" y="1631459"/>
            <a:ext cx="7851380" cy="7425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26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15249" y="1696375"/>
            <a:ext cx="7851375" cy="691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41" y="853301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917941" y="1631459"/>
            <a:ext cx="7851380" cy="7425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26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0" y="1631450"/>
            <a:ext cx="7232071" cy="72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917941" y="853301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917941" y="1559185"/>
            <a:ext cx="8059804" cy="71686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204" r="-15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4">
            <a:alphaModFix/>
          </a:blip>
          <a:srcRect b="10011" l="0" r="0" t="0"/>
          <a:stretch/>
        </p:blipFill>
        <p:spPr>
          <a:xfrm>
            <a:off x="9144000" y="1157125"/>
            <a:ext cx="7301419" cy="75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917941" y="1559184"/>
            <a:ext cx="8121341" cy="49988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552" l="-218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0" y="1191050"/>
            <a:ext cx="7857570" cy="764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