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BAFB96A-6E9D-420B-9BD5-CC722208AB16}">
  <a:tblStyle styleId="{CBAFB96A-6E9D-420B-9BD5-CC722208AB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5328f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5328f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cfe399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cfe399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Length and Perimeter 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Making appropriate estimates of length by comparing </a:t>
            </a:r>
            <a:endParaRPr sz="60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Mathematics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>
                <a:solidFill>
                  <a:srgbClr val="4B3241"/>
                </a:solidFill>
              </a:rPr>
              <a:t>Miss Hill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17950" y="247750"/>
            <a:ext cx="83274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u="sng">
                <a:latin typeface="Montserrat"/>
                <a:ea typeface="Montserrat"/>
                <a:cs typeface="Montserrat"/>
                <a:sym typeface="Montserrat"/>
              </a:rPr>
              <a:t>Independent Task </a:t>
            </a:r>
            <a:endParaRPr sz="35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1012025" y="1535575"/>
            <a:ext cx="6647700" cy="66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421550" y="1952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{CBAFB96A-6E9D-420B-9BD5-CC722208AB16}</a:tableStyleId>
              </a:tblPr>
              <a:tblGrid>
                <a:gridCol w="4342700"/>
                <a:gridCol w="4342700"/>
                <a:gridCol w="4342700"/>
                <a:gridCol w="4342700"/>
              </a:tblGrid>
              <a:tr h="1835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Item</a:t>
                      </a:r>
                      <a:endParaRPr b="1"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Estimate (cm)</a:t>
                      </a:r>
                      <a:endParaRPr b="1"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Using your cm estimator or dienes</a:t>
                      </a:r>
                      <a:endParaRPr b="1"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Actual length (to nearest cm)</a:t>
                      </a:r>
                      <a:endParaRPr b="1"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Using your ruler</a:t>
                      </a:r>
                      <a:endParaRPr b="1"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Difference between estimate and actual length</a:t>
                      </a:r>
                      <a:endParaRPr b="1"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935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35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35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