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10287000" cx="18288000"/>
  <p:notesSz cx="6858000" cy="9144000"/>
  <p:embeddedFontLst>
    <p:embeddedFont>
      <p:font typeface="Montserrat SemiBold"/>
      <p:regular r:id="rId14"/>
      <p:bold r:id="rId15"/>
      <p:italic r:id="rId16"/>
      <p:boldItalic r:id="rId17"/>
    </p:embeddedFont>
    <p:embeddedFont>
      <p:font typeface="Montserrat"/>
      <p:regular r:id="rId18"/>
      <p:bold r:id="rId19"/>
      <p:italic r:id="rId20"/>
      <p:boldItalic r:id="rId21"/>
    </p:embeddedFont>
    <p:embeddedFont>
      <p:font typeface="Montserrat Medium"/>
      <p:regular r:id="rId22"/>
      <p:bold r:id="rId23"/>
      <p:italic r:id="rId24"/>
      <p:boldItalic r:id="rId25"/>
    </p:embeddedFont>
    <p:embeddedFont>
      <p:font typeface="Quicksand"/>
      <p:regular r:id="rId26"/>
      <p:bold r:id="rId27"/>
    </p:embeddedFont>
    <p:embeddedFont>
      <p:font typeface="Roboto Mono"/>
      <p:regular r:id="rId28"/>
      <p:bold r:id="rId29"/>
      <p:italic r:id="rId30"/>
      <p:boldItalic r:id="rId31"/>
    </p:embeddedFont>
    <p:embeddedFont>
      <p:font typeface="Quicksand Light"/>
      <p:regular r:id="rId32"/>
      <p:bold r:id="rId3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-italic.fntdata"/><Relationship Id="rId22" Type="http://schemas.openxmlformats.org/officeDocument/2006/relationships/font" Target="fonts/MontserratMedium-regular.fntdata"/><Relationship Id="rId21" Type="http://schemas.openxmlformats.org/officeDocument/2006/relationships/font" Target="fonts/Montserrat-boldItalic.fntdata"/><Relationship Id="rId24" Type="http://schemas.openxmlformats.org/officeDocument/2006/relationships/font" Target="fonts/MontserratMedium-italic.fntdata"/><Relationship Id="rId23" Type="http://schemas.openxmlformats.org/officeDocument/2006/relationships/font" Target="fonts/Montserrat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Quicksand-regular.fntdata"/><Relationship Id="rId25" Type="http://schemas.openxmlformats.org/officeDocument/2006/relationships/font" Target="fonts/MontserratMedium-boldItalic.fntdata"/><Relationship Id="rId28" Type="http://schemas.openxmlformats.org/officeDocument/2006/relationships/font" Target="fonts/RobotoMono-regular.fntdata"/><Relationship Id="rId27" Type="http://schemas.openxmlformats.org/officeDocument/2006/relationships/font" Target="fonts/Quicksand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29" Type="http://schemas.openxmlformats.org/officeDocument/2006/relationships/font" Target="fonts/RobotoMon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31" Type="http://schemas.openxmlformats.org/officeDocument/2006/relationships/font" Target="fonts/RobotoMono-boldItalic.fntdata"/><Relationship Id="rId30" Type="http://schemas.openxmlformats.org/officeDocument/2006/relationships/font" Target="fonts/RobotoMono-italic.fntdata"/><Relationship Id="rId11" Type="http://schemas.openxmlformats.org/officeDocument/2006/relationships/slide" Target="slides/slide7.xml"/><Relationship Id="rId33" Type="http://schemas.openxmlformats.org/officeDocument/2006/relationships/font" Target="fonts/QuicksandLight-bold.fntdata"/><Relationship Id="rId10" Type="http://schemas.openxmlformats.org/officeDocument/2006/relationships/slide" Target="slides/slide6.xml"/><Relationship Id="rId32" Type="http://schemas.openxmlformats.org/officeDocument/2006/relationships/font" Target="fonts/QuicksandLight-regular.fntdata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font" Target="fonts/MontserratSemiBold-bold.fntdata"/><Relationship Id="rId14" Type="http://schemas.openxmlformats.org/officeDocument/2006/relationships/font" Target="fonts/MontserratSemiBold-regular.fntdata"/><Relationship Id="rId17" Type="http://schemas.openxmlformats.org/officeDocument/2006/relationships/font" Target="fonts/MontserratSemiBold-boldItalic.fntdata"/><Relationship Id="rId16" Type="http://schemas.openxmlformats.org/officeDocument/2006/relationships/font" Target="fonts/MontserratSemiBold-italic.fntdata"/><Relationship Id="rId19" Type="http://schemas.openxmlformats.org/officeDocument/2006/relationships/font" Target="fonts/Montserrat-bold.fntdata"/><Relationship Id="rId18" Type="http://schemas.openxmlformats.org/officeDocument/2006/relationships/font" Target="fonts/Montserrat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70dfeb5b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70dfeb5b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97e91cae8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97e91cae8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97e91cae8f_0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97e91cae8f_0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97e91cae8f_0_1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97e91cae8f_0_1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7af0d393d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7af0d393d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97e91cae8f_0_1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97e91cae8f_0_1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97e91cae8f_0_1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" name="Google Shape;160;g97e91cae8f_0_1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97e91cae8f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97e91cae8f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g97e91cae8f_0_3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6" name="Google Shape;176;g97e91cae8f_0_3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600"/>
              </a:spcAft>
              <a:buNone/>
            </a:pPr>
            <a:r>
              <a:t/>
            </a:r>
            <a:endParaRPr>
              <a:latin typeface="Quicksand"/>
              <a:ea typeface="Quicksand"/>
              <a:cs typeface="Quicksand"/>
              <a:sym typeface="Quicksand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Montserrat SemiBold"/>
              <a:buNone/>
              <a:defRPr b="0" sz="60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400"/>
              <a:buNone/>
              <a:defRPr sz="104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None/>
              <a:defRPr sz="3600">
                <a:solidFill>
                  <a:srgbClr val="000000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600"/>
              <a:buNone/>
              <a:defRPr sz="5600">
                <a:solidFill>
                  <a:srgbClr val="000000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917950" y="8210950"/>
            <a:ext cx="7902000" cy="1239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000000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000000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000000"/>
                </a:solidFill>
              </a:defRPr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12631606" y="7235497"/>
            <a:ext cx="4719201" cy="25641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17398450" y="8918400"/>
            <a:ext cx="889800" cy="1368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/>
          <p:nvPr>
            <p:ph type="title"/>
          </p:nvPr>
        </p:nvSpPr>
        <p:spPr>
          <a:xfrm>
            <a:off x="980500" y="2199450"/>
            <a:ext cx="16389600" cy="688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b="0" i="1"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Font typeface="Montserrat SemiBold"/>
              <a:buNone/>
              <a:defRPr sz="72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69" name="Google Shape;69;p11"/>
          <p:cNvSpPr txBox="1"/>
          <p:nvPr>
            <p:ph idx="1" type="subTitle"/>
          </p:nvPr>
        </p:nvSpPr>
        <p:spPr>
          <a:xfrm>
            <a:off x="949050" y="7939000"/>
            <a:ext cx="7870800" cy="1908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2000"/>
              </a:spcBef>
              <a:spcAft>
                <a:spcPts val="0"/>
              </a:spcAft>
              <a:buNone/>
              <a:defRPr sz="28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2pPr>
            <a:lvl3pPr lvl="2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3pPr>
            <a:lvl4pPr lvl="3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4pPr>
            <a:lvl5pPr lvl="4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5pPr>
            <a:lvl6pPr lvl="5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6pPr>
            <a:lvl7pPr lvl="6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7pPr>
            <a:lvl8pPr lvl="7">
              <a:spcBef>
                <a:spcPts val="2000"/>
              </a:spcBef>
              <a:spcAft>
                <a:spcPts val="0"/>
              </a:spcAft>
              <a:buNone/>
              <a:defRPr>
                <a:solidFill>
                  <a:srgbClr val="4B3241"/>
                </a:solidFill>
              </a:defRPr>
            </a:lvl8pPr>
            <a:lvl9pPr lvl="8">
              <a:spcBef>
                <a:spcPts val="2000"/>
              </a:spcBef>
              <a:spcAft>
                <a:spcPts val="2000"/>
              </a:spcAft>
              <a:buNone/>
              <a:defRPr>
                <a:solidFill>
                  <a:srgbClr val="4B3241"/>
                </a:solidFill>
              </a:defRPr>
            </a:lvl9pPr>
          </a:lstStyle>
          <a:p/>
        </p:txBody>
      </p:sp>
      <p:pic>
        <p:nvPicPr>
          <p:cNvPr id="70" name="Google Shape;70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/>
          <p:nvPr>
            <p:ph idx="1" type="body"/>
          </p:nvPr>
        </p:nvSpPr>
        <p:spPr>
          <a:xfrm>
            <a:off x="936000" y="9252000"/>
            <a:ext cx="7884000" cy="6408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5" name="Google Shape;75;p13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and text under (with heading)">
  <p:cSld name="TITLE_4_1_1_2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4"/>
          <p:cNvSpPr txBox="1"/>
          <p:nvPr>
            <p:ph idx="1" type="body"/>
          </p:nvPr>
        </p:nvSpPr>
        <p:spPr>
          <a:xfrm>
            <a:off x="621800" y="2035450"/>
            <a:ext cx="17042400" cy="61944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8" name="Google Shape;78;p14"/>
          <p:cNvSpPr txBox="1"/>
          <p:nvPr>
            <p:ph idx="2" type="body"/>
          </p:nvPr>
        </p:nvSpPr>
        <p:spPr>
          <a:xfrm>
            <a:off x="621800" y="8235198"/>
            <a:ext cx="17042400" cy="1396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79" name="Google Shape;79;p14"/>
          <p:cNvSpPr txBox="1"/>
          <p:nvPr>
            <p:ph type="title"/>
          </p:nvPr>
        </p:nvSpPr>
        <p:spPr>
          <a:xfrm>
            <a:off x="621800" y="639200"/>
            <a:ext cx="17042400" cy="13962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0" name="Google Shape;80;p14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1" name="Google Shape;81;p14"/>
          <p:cNvSpPr txBox="1"/>
          <p:nvPr>
            <p:ph idx="3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Large image (no text under)">
  <p:cSld name="TITLE_4_1_1_1_3_2_1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 txBox="1"/>
          <p:nvPr>
            <p:ph idx="1" type="body"/>
          </p:nvPr>
        </p:nvSpPr>
        <p:spPr>
          <a:xfrm>
            <a:off x="621800" y="2035450"/>
            <a:ext cx="17042400" cy="7623000"/>
          </a:xfrm>
          <a:prstGeom prst="rect">
            <a:avLst/>
          </a:prstGeom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84" name="Google Shape;84;p15"/>
          <p:cNvSpPr txBox="1"/>
          <p:nvPr>
            <p:ph type="title"/>
          </p:nvPr>
        </p:nvSpPr>
        <p:spPr>
          <a:xfrm>
            <a:off x="621800" y="639200"/>
            <a:ext cx="17042400" cy="1417800"/>
          </a:xfrm>
          <a:prstGeom prst="rect">
            <a:avLst/>
          </a:prstGeom>
        </p:spPr>
        <p:txBody>
          <a:bodyPr anchorCtr="0" anchor="ctr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85" name="Google Shape;85;p15"/>
          <p:cNvSpPr txBox="1"/>
          <p:nvPr>
            <p:ph idx="12" type="sldNum"/>
          </p:nvPr>
        </p:nvSpPr>
        <p:spPr>
          <a:xfrm>
            <a:off x="17664400" y="9658600"/>
            <a:ext cx="623400" cy="628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1pPr>
            <a:lvl2pPr lvl="1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2pPr>
            <a:lvl3pPr lvl="2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3pPr>
            <a:lvl4pPr lvl="3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4pPr>
            <a:lvl5pPr lvl="4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5pPr>
            <a:lvl6pPr lvl="5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6pPr>
            <a:lvl7pPr lvl="6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7pPr>
            <a:lvl8pPr lvl="7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8pPr>
            <a:lvl9pPr lvl="8" rtl="0">
              <a:buNone/>
              <a:defRPr sz="1600">
                <a:solidFill>
                  <a:srgbClr val="494985"/>
                </a:solidFill>
                <a:latin typeface="Quicksand Light"/>
                <a:ea typeface="Quicksand Light"/>
                <a:cs typeface="Quicksand Light"/>
                <a:sym typeface="Quicksand Light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6" name="Google Shape;86;p15"/>
          <p:cNvSpPr txBox="1"/>
          <p:nvPr>
            <p:ph idx="2" type="subTitle"/>
          </p:nvPr>
        </p:nvSpPr>
        <p:spPr>
          <a:xfrm>
            <a:off x="10515600" y="0"/>
            <a:ext cx="7129800" cy="628200"/>
          </a:xfrm>
          <a:prstGeom prst="rect">
            <a:avLst/>
          </a:prstGeom>
        </p:spPr>
        <p:txBody>
          <a:bodyPr anchorCtr="0" anchor="ctr" bIns="182850" lIns="182850" spcFirstLastPara="1" rIns="0" wrap="square" tIns="182850">
            <a:noAutofit/>
          </a:bodyPr>
          <a:lstStyle>
            <a:lvl1pPr lv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1" sz="2400"/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0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0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0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0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0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0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000"/>
              </a:spcBef>
              <a:spcAft>
                <a:spcPts val="200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ew activity intro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917950" y="2876300"/>
            <a:ext cx="16452000" cy="6379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6000"/>
              <a:buFont typeface="Montserrat SemiBold"/>
              <a:buNone/>
              <a:defRPr b="0" sz="6000">
                <a:solidFill>
                  <a:srgbClr val="4B324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2pPr>
            <a:lvl3pPr lvl="2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3pPr>
            <a:lvl4pPr lvl="3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4pPr>
            <a:lvl5pPr lvl="4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5pPr>
            <a:lvl6pPr lvl="5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6pPr>
            <a:lvl7pPr lvl="6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7pPr>
            <a:lvl8pPr lvl="7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8pPr>
            <a:lvl9pPr lvl="8" rtl="0" algn="ctr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7200"/>
              <a:buNone/>
              <a:defRPr sz="7200">
                <a:solidFill>
                  <a:srgbClr val="4B3241"/>
                </a:solidFill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 sz="2800"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91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946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9467950" y="890050"/>
            <a:ext cx="79020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subTitle"/>
          </p:nvPr>
        </p:nvSpPr>
        <p:spPr>
          <a:xfrm>
            <a:off x="9179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body"/>
          </p:nvPr>
        </p:nvSpPr>
        <p:spPr>
          <a:xfrm>
            <a:off x="9179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subTitle"/>
          </p:nvPr>
        </p:nvSpPr>
        <p:spPr>
          <a:xfrm>
            <a:off x="655860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9" name="Google Shape;39;p7"/>
          <p:cNvSpPr txBox="1"/>
          <p:nvPr>
            <p:ph idx="4" type="body"/>
          </p:nvPr>
        </p:nvSpPr>
        <p:spPr>
          <a:xfrm>
            <a:off x="655860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subTitle"/>
          </p:nvPr>
        </p:nvSpPr>
        <p:spPr>
          <a:xfrm>
            <a:off x="12199250" y="3764250"/>
            <a:ext cx="5170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1" name="Google Shape;41;p7"/>
          <p:cNvSpPr txBox="1"/>
          <p:nvPr>
            <p:ph idx="6" type="body"/>
          </p:nvPr>
        </p:nvSpPr>
        <p:spPr>
          <a:xfrm>
            <a:off x="12199250" y="4985250"/>
            <a:ext cx="5170800" cy="38532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82850" wrap="square" tIns="180000">
            <a:noAutofit/>
          </a:bodyPr>
          <a:lstStyle>
            <a:lvl1pPr indent="-4064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1pPr>
            <a:lvl2pPr indent="-406400" lvl="1" marL="914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 sz="2800"/>
            </a:lvl2pPr>
            <a:lvl3pPr indent="-406400" lvl="2" marL="1371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2800"/>
              <a:buChar char="–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44" name="Google Shape;44;p8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2" type="subTitle"/>
          </p:nvPr>
        </p:nvSpPr>
        <p:spPr>
          <a:xfrm>
            <a:off x="11111450" y="5342400"/>
            <a:ext cx="6258600" cy="7890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46" name="Google Shape;46;p8"/>
          <p:cNvSpPr txBox="1"/>
          <p:nvPr>
            <p:ph idx="3" type="body"/>
          </p:nvPr>
        </p:nvSpPr>
        <p:spPr>
          <a:xfrm>
            <a:off x="917950" y="41401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4" type="subTitle"/>
          </p:nvPr>
        </p:nvSpPr>
        <p:spPr>
          <a:xfrm>
            <a:off x="917950" y="534240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5" type="body"/>
          </p:nvPr>
        </p:nvSpPr>
        <p:spPr>
          <a:xfrm>
            <a:off x="917950" y="6606250"/>
            <a:ext cx="7902000" cy="105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6" type="subTitle"/>
          </p:nvPr>
        </p:nvSpPr>
        <p:spPr>
          <a:xfrm>
            <a:off x="11111450" y="6355450"/>
            <a:ext cx="6258600" cy="7890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0" name="Google Shape;50;p8"/>
          <p:cNvSpPr txBox="1"/>
          <p:nvPr>
            <p:ph idx="7" type="subTitle"/>
          </p:nvPr>
        </p:nvSpPr>
        <p:spPr>
          <a:xfrm>
            <a:off x="11111450" y="7368500"/>
            <a:ext cx="6258600" cy="7890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b="1" sz="2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b="1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b="1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b="1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b="1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b="1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b="1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b="1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b="1"/>
            </a:lvl9pPr>
          </a:lstStyle>
          <a:p/>
        </p:txBody>
      </p:sp>
      <p:sp>
        <p:nvSpPr>
          <p:cNvPr id="51" name="Google Shape;51;p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B3241"/>
              </a:buClr>
              <a:buSzPts val="4400"/>
              <a:buNone/>
              <a:defRPr>
                <a:solidFill>
                  <a:srgbClr val="4B324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5600"/>
              <a:buNone/>
              <a:defRPr/>
            </a:lvl9pPr>
          </a:lstStyle>
          <a:p/>
        </p:txBody>
      </p:sp>
      <p:sp>
        <p:nvSpPr>
          <p:cNvPr id="54" name="Google Shape;54;p9"/>
          <p:cNvSpPr txBox="1"/>
          <p:nvPr>
            <p:ph idx="1" type="subTitle"/>
          </p:nvPr>
        </p:nvSpPr>
        <p:spPr>
          <a:xfrm>
            <a:off x="917950" y="2876300"/>
            <a:ext cx="6256800" cy="906600"/>
          </a:xfrm>
          <a:prstGeom prst="rect">
            <a:avLst/>
          </a:prstGeom>
          <a:solidFill>
            <a:schemeClr val="accent6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2" type="body"/>
          </p:nvPr>
        </p:nvSpPr>
        <p:spPr>
          <a:xfrm>
            <a:off x="91795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3" type="subTitle"/>
          </p:nvPr>
        </p:nvSpPr>
        <p:spPr>
          <a:xfrm>
            <a:off x="9468000" y="2876300"/>
            <a:ext cx="6256800" cy="9066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4" type="body"/>
          </p:nvPr>
        </p:nvSpPr>
        <p:spPr>
          <a:xfrm>
            <a:off x="9468000" y="414015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5" type="subTitle"/>
          </p:nvPr>
        </p:nvSpPr>
        <p:spPr>
          <a:xfrm>
            <a:off x="917950" y="5904750"/>
            <a:ext cx="6256800" cy="9066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6" type="body"/>
          </p:nvPr>
        </p:nvSpPr>
        <p:spPr>
          <a:xfrm>
            <a:off x="91795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7" type="subTitle"/>
          </p:nvPr>
        </p:nvSpPr>
        <p:spPr>
          <a:xfrm>
            <a:off x="9468000" y="5904750"/>
            <a:ext cx="6256800" cy="9066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182850" lIns="182850" spcFirstLastPara="1" rIns="182850" wrap="square" tIns="18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8" type="body"/>
          </p:nvPr>
        </p:nvSpPr>
        <p:spPr>
          <a:xfrm>
            <a:off x="9468000" y="7168600"/>
            <a:ext cx="7902000" cy="12618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 rtl="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 rtl="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 rtl="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 rtl="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 rtl="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 rtl="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 rtl="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0"/>
          <p:cNvSpPr txBox="1"/>
          <p:nvPr>
            <p:ph type="title"/>
          </p:nvPr>
        </p:nvSpPr>
        <p:spPr>
          <a:xfrm>
            <a:off x="917950" y="892800"/>
            <a:ext cx="7902000" cy="1627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65" name="Google Shape;65;p10"/>
          <p:cNvSpPr txBox="1"/>
          <p:nvPr>
            <p:ph idx="1" type="body"/>
          </p:nvPr>
        </p:nvSpPr>
        <p:spPr>
          <a:xfrm>
            <a:off x="917950" y="2876300"/>
            <a:ext cx="7902000" cy="5962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spcBef>
                <a:spcPts val="0"/>
              </a:spcBef>
              <a:spcAft>
                <a:spcPts val="0"/>
              </a:spcAft>
              <a:buSzPts val="3200"/>
              <a:buChar char="●"/>
              <a:defRPr/>
            </a:lvl1pPr>
            <a:lvl2pPr indent="-431800" lvl="1" marL="914400">
              <a:spcBef>
                <a:spcPts val="2000"/>
              </a:spcBef>
              <a:spcAft>
                <a:spcPts val="0"/>
              </a:spcAft>
              <a:buSzPts val="3200"/>
              <a:buChar char="–"/>
              <a:defRPr/>
            </a:lvl2pPr>
            <a:lvl3pPr indent="-406400" lvl="2" marL="1371600">
              <a:spcBef>
                <a:spcPts val="2000"/>
              </a:spcBef>
              <a:spcAft>
                <a:spcPts val="0"/>
              </a:spcAft>
              <a:buSzPts val="2800"/>
              <a:buChar char="–"/>
              <a:defRPr/>
            </a:lvl3pPr>
            <a:lvl4pPr indent="-406400" lvl="3" marL="18288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4pPr>
            <a:lvl5pPr indent="-406400" lvl="4" marL="2286000">
              <a:spcBef>
                <a:spcPts val="1600"/>
              </a:spcBef>
              <a:spcAft>
                <a:spcPts val="0"/>
              </a:spcAft>
              <a:buSzPts val="2800"/>
              <a:buChar char="–"/>
              <a:defRPr/>
            </a:lvl5pPr>
            <a:lvl6pPr indent="-406400" lvl="5" marL="27432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6pPr>
            <a:lvl7pPr indent="-406400" lvl="6" marL="3200400">
              <a:spcBef>
                <a:spcPts val="1200"/>
              </a:spcBef>
              <a:spcAft>
                <a:spcPts val="0"/>
              </a:spcAft>
              <a:buSzPts val="2800"/>
              <a:buChar char="–"/>
              <a:defRPr/>
            </a:lvl7pPr>
            <a:lvl8pPr indent="-406400" lvl="7" marL="3657600">
              <a:spcBef>
                <a:spcPts val="800"/>
              </a:spcBef>
              <a:spcAft>
                <a:spcPts val="0"/>
              </a:spcAft>
              <a:buSzPts val="2800"/>
              <a:buChar char="–"/>
              <a:defRPr/>
            </a:lvl8pPr>
            <a:lvl9pPr indent="-406400" lvl="8" marL="4114800">
              <a:spcBef>
                <a:spcPts val="800"/>
              </a:spcBef>
              <a:spcAft>
                <a:spcPts val="400"/>
              </a:spcAft>
              <a:buSzPts val="2800"/>
              <a:buChar char="–"/>
              <a:defRPr/>
            </a:lvl9pPr>
          </a:lstStyle>
          <a:p/>
        </p:txBody>
      </p:sp>
      <p:sp>
        <p:nvSpPr>
          <p:cNvPr id="66" name="Google Shape;66;p1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3.xml"/><Relationship Id="rId16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917950" y="890050"/>
            <a:ext cx="13201200" cy="16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400"/>
              <a:buFont typeface="Montserrat"/>
              <a:buNone/>
              <a:defRPr b="1" sz="4400"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5600"/>
              <a:buFont typeface="Montserrat Medium"/>
              <a:buNone/>
              <a:defRPr sz="56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917950" y="2519050"/>
            <a:ext cx="16452000" cy="6319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4318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431800" lvl="1" marL="9144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–"/>
              <a:defRPr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406400" lvl="2" marL="1371600">
              <a:lnSpc>
                <a:spcPct val="130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406400" lvl="3" marL="18288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406400" lvl="4" marL="2286000">
              <a:lnSpc>
                <a:spcPct val="130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406400" lvl="5" marL="27432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406400" lvl="6" marL="3200400">
              <a:lnSpc>
                <a:spcPct val="130000"/>
              </a:lnSpc>
              <a:spcBef>
                <a:spcPts val="12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406400" lvl="7" marL="36576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406400" lvl="8" marL="4114800">
              <a:lnSpc>
                <a:spcPct val="130000"/>
              </a:lnSpc>
              <a:spcBef>
                <a:spcPts val="800"/>
              </a:spcBef>
              <a:spcAft>
                <a:spcPts val="400"/>
              </a:spcAft>
              <a:buClr>
                <a:schemeClr val="dk2"/>
              </a:buClr>
              <a:buSzPts val="2800"/>
              <a:buFont typeface="Montserrat"/>
              <a:buChar char="–"/>
              <a:defRPr sz="2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1600">
                <a:solidFill>
                  <a:srgbClr val="4B324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17408298" y="9005905"/>
            <a:ext cx="448851" cy="83835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  <p:sldLayoutId id="2147483661" r:id="rId1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578">
          <p15:clr>
            <a:srgbClr val="EA4335"/>
          </p15:clr>
        </p15:guide>
        <p15:guide id="2" pos="10942">
          <p15:clr>
            <a:srgbClr val="EA4335"/>
          </p15:clr>
        </p15:guide>
        <p15:guide id="3" orient="horz" pos="561">
          <p15:clr>
            <a:srgbClr val="EA4335"/>
          </p15:clr>
        </p15:guide>
        <p15:guide id="4" orient="horz" pos="1812">
          <p15:clr>
            <a:srgbClr val="EA4335"/>
          </p15:clr>
        </p15:guide>
        <p15:guide id="5" orient="horz" pos="5568">
          <p15:clr>
            <a:srgbClr val="EA4335"/>
          </p15:clr>
        </p15:guide>
        <p15:guide id="6" orient="horz" pos="6039">
          <p15:clr>
            <a:srgbClr val="EA4335"/>
          </p15:clr>
        </p15:guide>
        <p15:guide id="7" orient="horz" pos="1385">
          <p15:clr>
            <a:srgbClr val="EA4335"/>
          </p15:clr>
        </p15:guide>
        <p15:guide id="8" pos="5556">
          <p15:clr>
            <a:srgbClr val="EA4335"/>
          </p15:clr>
        </p15:guide>
        <p15:guide id="9" pos="5964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6"/>
          <p:cNvSpPr txBox="1"/>
          <p:nvPr>
            <p:ph idx="4294967295" type="ctrTitle"/>
          </p:nvPr>
        </p:nvSpPr>
        <p:spPr>
          <a:xfrm>
            <a:off x="917950" y="2876300"/>
            <a:ext cx="16452000" cy="3723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7000">
                <a:solidFill>
                  <a:srgbClr val="4B3241"/>
                </a:solidFill>
              </a:rPr>
              <a:t>Lesson 3: Making Connections </a:t>
            </a:r>
            <a:br>
              <a:rPr lang="en-GB">
                <a:solidFill>
                  <a:srgbClr val="4B3241"/>
                </a:solidFill>
              </a:rPr>
            </a:br>
            <a:r>
              <a:rPr lang="en-GB" sz="7000">
                <a:solidFill>
                  <a:srgbClr val="4B3241"/>
                </a:solidFill>
              </a:rPr>
              <a:t>Part 1</a:t>
            </a:r>
            <a:endParaRPr sz="7000"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000">
                <a:solidFill>
                  <a:srgbClr val="4B3241"/>
                </a:solidFill>
              </a:rPr>
              <a:t>Physical Computing</a:t>
            </a:r>
            <a:endParaRPr sz="3000">
              <a:solidFill>
                <a:srgbClr val="4B3241"/>
              </a:solidFill>
            </a:endParaRPr>
          </a:p>
        </p:txBody>
      </p:sp>
      <p:sp>
        <p:nvSpPr>
          <p:cNvPr id="92" name="Google Shape;92;p16"/>
          <p:cNvSpPr txBox="1"/>
          <p:nvPr>
            <p:ph idx="4294967295" type="subTitle"/>
          </p:nvPr>
        </p:nvSpPr>
        <p:spPr>
          <a:xfrm>
            <a:off x="917950" y="890050"/>
            <a:ext cx="16452000" cy="15852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2000"/>
              </a:spcAft>
              <a:buNone/>
            </a:pPr>
            <a:r>
              <a:rPr lang="en-GB">
                <a:solidFill>
                  <a:srgbClr val="4B3241"/>
                </a:solidFill>
              </a:rPr>
              <a:t>Computing</a:t>
            </a:r>
            <a:endParaRPr>
              <a:solidFill>
                <a:srgbClr val="4B3241"/>
              </a:solidFill>
            </a:endParaRPr>
          </a:p>
        </p:txBody>
      </p:sp>
      <p:sp>
        <p:nvSpPr>
          <p:cNvPr id="93" name="Google Shape;93;p16"/>
          <p:cNvSpPr txBox="1"/>
          <p:nvPr>
            <p:ph idx="4294967295" type="subTitle"/>
          </p:nvPr>
        </p:nvSpPr>
        <p:spPr>
          <a:xfrm>
            <a:off x="917950" y="7906150"/>
            <a:ext cx="11057100" cy="1239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B3241"/>
                </a:solidFill>
              </a:rPr>
              <a:t>Allen Heard</a:t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4B3241"/>
              </a:solidFill>
            </a:endParaRPr>
          </a:p>
          <a:p>
            <a:pPr indent="0" lvl="0" marL="0" rtl="0" algn="l">
              <a:spcBef>
                <a:spcPts val="2000"/>
              </a:spcBef>
              <a:spcAft>
                <a:spcPts val="2000"/>
              </a:spcAft>
              <a:buNone/>
            </a:pPr>
            <a:r>
              <a:rPr i="1" lang="en-GB" sz="1500">
                <a:solidFill>
                  <a:srgbClr val="4B3241"/>
                </a:solidFill>
              </a:rPr>
              <a:t>   </a:t>
            </a:r>
            <a:r>
              <a:rPr i="1" lang="en-GB" sz="1500">
                <a:solidFill>
                  <a:srgbClr val="4B3241"/>
                </a:solidFill>
              </a:rPr>
              <a:t>Materials from the Teach Computing Curriculum created by the National Centre for Computing Education</a:t>
            </a:r>
            <a:endParaRPr i="1" sz="1500">
              <a:solidFill>
                <a:srgbClr val="4B3241"/>
              </a:solidFill>
            </a:endParaRPr>
          </a:p>
        </p:txBody>
      </p:sp>
      <p:sp>
        <p:nvSpPr>
          <p:cNvPr id="94" name="Google Shape;94;p16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5" name="Google Shape;95;p16"/>
          <p:cNvSpPr txBox="1"/>
          <p:nvPr>
            <p:ph idx="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7"/>
          <p:cNvSpPr/>
          <p:nvPr/>
        </p:nvSpPr>
        <p:spPr>
          <a:xfrm>
            <a:off x="767450" y="5333300"/>
            <a:ext cx="586800" cy="276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789350" y="51361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376" y="3493825"/>
            <a:ext cx="3783275" cy="30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Google Shape;103;p17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Connecting through pins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5" name="Google Shape;105;p17"/>
          <p:cNvSpPr txBox="1"/>
          <p:nvPr/>
        </p:nvSpPr>
        <p:spPr>
          <a:xfrm>
            <a:off x="12603375" y="6209825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/>
          </a:p>
        </p:txBody>
      </p:sp>
      <p:sp>
        <p:nvSpPr>
          <p:cNvPr id="106" name="Google Shape;106;p17"/>
          <p:cNvSpPr/>
          <p:nvPr/>
        </p:nvSpPr>
        <p:spPr>
          <a:xfrm>
            <a:off x="1367050" y="5333300"/>
            <a:ext cx="9102900" cy="27645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if accelerometer.is_gesture("face up"):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display.show(Image.HAPPY)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else: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display.clear()</a:t>
            </a:r>
            <a:endParaRPr sz="32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Previously we saw a program that displays a ‘happy face’ when the micro:bit is lying face up, and displays nothing otherwise.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8"/>
          <p:cNvSpPr/>
          <p:nvPr/>
        </p:nvSpPr>
        <p:spPr>
          <a:xfrm>
            <a:off x="9544150" y="7666050"/>
            <a:ext cx="7314300" cy="1225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767450" y="5333300"/>
            <a:ext cx="586800" cy="3829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7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ctr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8</a:t>
            </a:r>
            <a:endParaRPr sz="28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4" name="Google Shape;114;p18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Connecting through pins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8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1354250" y="5333300"/>
            <a:ext cx="6873000" cy="38646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decimal = 0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if button_a.is_pressed():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decimal = decimal + 2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if button_b.is_pressed():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    decimal = decimal + 1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display.show(decimal)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17" name="Google Shape;117;p18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2000"/>
              </a:spcAft>
              <a:buNone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program below computes and displays a decimal number that depends on which of the buttons are pressed.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8" name="Google Shape;118;p18"/>
          <p:cNvSpPr txBox="1"/>
          <p:nvPr/>
        </p:nvSpPr>
        <p:spPr>
          <a:xfrm>
            <a:off x="9461000" y="2716300"/>
            <a:ext cx="8182800" cy="22332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In these examples,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display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accelerometer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and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button_a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are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objects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that represent the micro:bit’s components.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Char char="●"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Methods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like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show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is_gesture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is_pressed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correspond to possible actions that can be performed on these components.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i="1" lang="en-GB" sz="2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  </a:t>
            </a:r>
            <a:r>
              <a:rPr lang="en-GB" sz="28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object	    method     method arguments</a:t>
            </a:r>
            <a:endParaRPr sz="28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FFFFFF"/>
                </a:solidFill>
                <a:latin typeface="Roboto Mono"/>
                <a:ea typeface="Roboto Mono"/>
                <a:cs typeface="Roboto Mono"/>
                <a:sym typeface="Roboto Mono"/>
              </a:rPr>
              <a:t>display . show ( “Hello world!” )</a:t>
            </a:r>
            <a:endParaRPr sz="2800">
              <a:solidFill>
                <a:srgbClr val="FFFFFF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8"/>
          <p:cNvSpPr/>
          <p:nvPr/>
        </p:nvSpPr>
        <p:spPr>
          <a:xfrm>
            <a:off x="9478950" y="8317950"/>
            <a:ext cx="1773300" cy="65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0" name="Google Shape;120;p18"/>
          <p:cNvSpPr/>
          <p:nvPr/>
        </p:nvSpPr>
        <p:spPr>
          <a:xfrm>
            <a:off x="11656300" y="8317950"/>
            <a:ext cx="1119900" cy="651900"/>
          </a:xfrm>
          <a:prstGeom prst="roundRect">
            <a:avLst>
              <a:gd fmla="val 16667" name="adj"/>
            </a:avLst>
          </a:prstGeom>
          <a:noFill/>
          <a:ln cap="flat" cmpd="sng" w="38100">
            <a:solidFill>
              <a:schemeClr val="lt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9"/>
          <p:cNvSpPr/>
          <p:nvPr/>
        </p:nvSpPr>
        <p:spPr>
          <a:xfrm>
            <a:off x="767450" y="5866700"/>
            <a:ext cx="586800" cy="27645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6" name="Google Shape;126;p19"/>
          <p:cNvSpPr txBox="1"/>
          <p:nvPr/>
        </p:nvSpPr>
        <p:spPr>
          <a:xfrm>
            <a:off x="789350" y="5669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6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127" name="Google Shape;12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19376" y="4789225"/>
            <a:ext cx="3783275" cy="3034725"/>
          </a:xfrm>
          <a:prstGeom prst="rect">
            <a:avLst/>
          </a:prstGeom>
          <a:noFill/>
          <a:ln>
            <a:noFill/>
          </a:ln>
        </p:spPr>
      </p:pic>
      <p:sp>
        <p:nvSpPr>
          <p:cNvPr id="128" name="Google Shape;128;p19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1 - Connecting through pins - Touchy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30" name="Google Shape;130;p19"/>
          <p:cNvSpPr txBox="1"/>
          <p:nvPr/>
        </p:nvSpPr>
        <p:spPr>
          <a:xfrm>
            <a:off x="12146175" y="7810025"/>
            <a:ext cx="3698700" cy="6426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Credit:  micro:bit Foundation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Hand: Pixabay</a:t>
            </a:r>
            <a:endParaRPr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1" name="Google Shape;131;p19"/>
          <p:cNvSpPr/>
          <p:nvPr/>
        </p:nvSpPr>
        <p:spPr>
          <a:xfrm>
            <a:off x="1367050" y="5866700"/>
            <a:ext cx="7437600" cy="27645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if pin0.is_touched():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display.show(Image.HAPPY)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else: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  display.show(Image.SAD)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32" name="Google Shape;132;p19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program below in your development environment. It is similar to the example, but instead of detecting a gesture, the program now detects if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pin0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is being touched.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33" name="Google Shape;133;p19"/>
          <p:cNvSpPr txBox="1"/>
          <p:nvPr/>
        </p:nvSpPr>
        <p:spPr>
          <a:xfrm>
            <a:off x="94610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Flash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program to your micro:bit to run it and t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ouch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pin0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one hand and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GND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with the other to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test it.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34" name="Google Shape;134;p19"/>
          <p:cNvPicPr preferRelativeResize="0"/>
          <p:nvPr/>
        </p:nvPicPr>
        <p:blipFill rotWithShape="1">
          <a:blip r:embed="rId4">
            <a:alphaModFix/>
          </a:blip>
          <a:srcRect b="0" l="-2196" r="73594" t="51832"/>
          <a:stretch/>
        </p:blipFill>
        <p:spPr>
          <a:xfrm rot="-1212322">
            <a:off x="14730919" y="7078177"/>
            <a:ext cx="1085340" cy="16828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9"/>
          <p:cNvPicPr preferRelativeResize="0"/>
          <p:nvPr/>
        </p:nvPicPr>
        <p:blipFill rotWithShape="1">
          <a:blip r:embed="rId4">
            <a:alphaModFix/>
          </a:blip>
          <a:srcRect b="0" l="-2196" r="73594" t="51832"/>
          <a:stretch/>
        </p:blipFill>
        <p:spPr>
          <a:xfrm flipH="1" rot="863489">
            <a:off x="10961214" y="7078172"/>
            <a:ext cx="1101024" cy="16828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0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Makeshift switch - part 1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1" name="Google Shape;141;p20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you will need crocodile clips for this task.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Connect a wire to the “power” pin (labelled 3V).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Connect another wire to pin 1. This will be the </a:t>
            </a: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input pin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, i.e. the pin that the program will be checking to see if the switch is closed.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42" name="Google Shape;142;p20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43" name="Google Shape;143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375" y="2876300"/>
            <a:ext cx="3785400" cy="51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0925" y="7016575"/>
            <a:ext cx="1730250" cy="237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p21"/>
          <p:cNvSpPr txBox="1"/>
          <p:nvPr/>
        </p:nvSpPr>
        <p:spPr>
          <a:xfrm>
            <a:off x="10220950" y="2625900"/>
            <a:ext cx="7445100" cy="5035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800">
                <a:solidFill>
                  <a:srgbClr val="FFFFFF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Questions</a:t>
            </a:r>
            <a:r>
              <a:rPr b="1" lang="en-GB" sz="2800">
                <a:solidFill>
                  <a:schemeClr val="accent4"/>
                </a:solidFill>
                <a:highlight>
                  <a:schemeClr val="dk2"/>
                </a:highlight>
                <a:latin typeface="Montserrat"/>
                <a:ea typeface="Montserrat"/>
                <a:cs typeface="Montserrat"/>
                <a:sym typeface="Montserrat"/>
              </a:rPr>
              <a:t>.</a:t>
            </a:r>
            <a:endParaRPr b="1" sz="2800">
              <a:solidFill>
                <a:schemeClr val="accent4"/>
              </a:solidFill>
              <a:highlight>
                <a:schemeClr val="dk2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800">
              <a:solidFill>
                <a:srgbClr val="F03C78"/>
              </a:solidFill>
              <a:highlight>
                <a:srgbClr val="F03C78"/>
              </a:highlight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value displayed when the wires are not connected (switch is off)?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What is the value displayed when the wires are connected (switch is on)?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666666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0" name="Google Shape;150;p21"/>
          <p:cNvSpPr/>
          <p:nvPr/>
        </p:nvSpPr>
        <p:spPr>
          <a:xfrm>
            <a:off x="767450" y="4342700"/>
            <a:ext cx="586800" cy="18519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1" name="Google Shape;151;p21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Makeshift switch - part 2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2" name="Google Shape;152;p21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Copy the program below in your development environment:</a:t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Flash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program to your micro:bit, to run it and test it.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3" name="Google Shape;153;p21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54" name="Google Shape;154;p21"/>
          <p:cNvSpPr/>
          <p:nvPr/>
        </p:nvSpPr>
        <p:spPr>
          <a:xfrm>
            <a:off x="1367050" y="4342700"/>
            <a:ext cx="7029600" cy="18519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in_value = pin1.read_digital()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display.show(in_value)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5" name="Google Shape;155;p21"/>
          <p:cNvSpPr txBox="1"/>
          <p:nvPr/>
        </p:nvSpPr>
        <p:spPr>
          <a:xfrm>
            <a:off x="789350" y="41455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56" name="Google Shape;156;p21"/>
          <p:cNvSpPr/>
          <p:nvPr/>
        </p:nvSpPr>
        <p:spPr>
          <a:xfrm>
            <a:off x="13390375" y="4902300"/>
            <a:ext cx="3058500" cy="4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Answer:</a:t>
            </a:r>
            <a:endParaRPr sz="2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57" name="Google Shape;157;p21"/>
          <p:cNvSpPr/>
          <p:nvPr/>
        </p:nvSpPr>
        <p:spPr>
          <a:xfrm>
            <a:off x="11427100" y="7178700"/>
            <a:ext cx="3058500" cy="48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Answer:</a:t>
            </a:r>
            <a:endParaRPr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22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2 - Makeshift switch - part 3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3" name="Google Shape;163;p22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Extend 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your program so that a different image is displayed on the 5⨉5 LED matrix, depending on whether or not the switch is ‘on’ or ‘off’ (e.g. 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Image.YES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and </a:t>
            </a:r>
            <a:r>
              <a:rPr lang="en-GB" sz="32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Image.NO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).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Flash</a:t>
            </a:r>
            <a:r>
              <a:rPr lang="en-GB" sz="32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the program to your micro:bit, to run it and test it. </a:t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64" name="Google Shape;164;p22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65" name="Google Shape;16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56375" y="2876300"/>
            <a:ext cx="3785400" cy="5189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3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3 - Light it up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1" name="Google Shape;171;p23"/>
          <p:cNvSpPr txBox="1"/>
          <p:nvPr/>
        </p:nvSpPr>
        <p:spPr>
          <a:xfrm>
            <a:off x="621800" y="2716300"/>
            <a:ext cx="81828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Note: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you will need crocodile clips and an LED for this task.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 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pin 0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to the long leg of the LED (the anode). This will be the </a:t>
            </a: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output pin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, i.e. the pin that the program will use to control the LED.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Connect the “ground” pin (</a:t>
            </a:r>
            <a:r>
              <a:rPr lang="en-GB" sz="3200">
                <a:solidFill>
                  <a:schemeClr val="dk2"/>
                </a:solidFill>
                <a:latin typeface="Roboto Mono"/>
                <a:ea typeface="Roboto Mono"/>
                <a:cs typeface="Roboto Mono"/>
                <a:sym typeface="Roboto Mono"/>
              </a:rPr>
              <a:t>GND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) to the short leg of the LED (the cathode).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2" name="Google Shape;172;p23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73" name="Google Shape;17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532625" y="2876300"/>
            <a:ext cx="3639842" cy="5025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4"/>
          <p:cNvSpPr txBox="1"/>
          <p:nvPr/>
        </p:nvSpPr>
        <p:spPr>
          <a:xfrm>
            <a:off x="621800" y="621800"/>
            <a:ext cx="170442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182850" lIns="182850" spcFirstLastPara="1" rIns="182850" wrap="square" tIns="18285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4800">
                <a:latin typeface="Montserrat"/>
                <a:ea typeface="Montserrat"/>
                <a:cs typeface="Montserrat"/>
                <a:sym typeface="Montserrat"/>
              </a:rPr>
              <a:t>Task 3 - Light it up</a:t>
            </a:r>
            <a:endParaRPr b="1" sz="48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79" name="Google Shape;179;p24"/>
          <p:cNvSpPr txBox="1"/>
          <p:nvPr/>
        </p:nvSpPr>
        <p:spPr>
          <a:xfrm>
            <a:off x="621800" y="2716300"/>
            <a:ext cx="9574200" cy="22332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08000" wrap="square" tIns="18285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Copy 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the program below into your development environment.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Flash</a:t>
            </a:r>
            <a:r>
              <a:rPr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 the program to your micro:bit, to run it and test it. </a:t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b="1" sz="3200">
              <a:solidFill>
                <a:schemeClr val="accent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0"/>
              </a:spcAft>
              <a:buNone/>
            </a:pPr>
            <a:r>
              <a:t/>
            </a:r>
            <a:endParaRPr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15000"/>
              </a:lnSpc>
              <a:spcBef>
                <a:spcPts val="2000"/>
              </a:spcBef>
              <a:spcAft>
                <a:spcPts val="2000"/>
              </a:spcAft>
              <a:buNone/>
            </a:pPr>
            <a:r>
              <a:t/>
            </a:r>
            <a:endParaRPr sz="32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0" name="Google Shape;180;p24"/>
          <p:cNvSpPr txBox="1"/>
          <p:nvPr>
            <p:ph idx="12" type="sldNum"/>
          </p:nvPr>
        </p:nvSpPr>
        <p:spPr>
          <a:xfrm>
            <a:off x="917941" y="9586650"/>
            <a:ext cx="1440000" cy="36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81" name="Google Shape;18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14250" y="5244675"/>
            <a:ext cx="2809500" cy="387935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4"/>
          <p:cNvSpPr/>
          <p:nvPr/>
        </p:nvSpPr>
        <p:spPr>
          <a:xfrm>
            <a:off x="767450" y="4114100"/>
            <a:ext cx="586800" cy="2363400"/>
          </a:xfrm>
          <a:prstGeom prst="rect">
            <a:avLst/>
          </a:prstGeom>
          <a:solidFill>
            <a:srgbClr val="EFEFE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4"/>
          <p:cNvSpPr/>
          <p:nvPr/>
        </p:nvSpPr>
        <p:spPr>
          <a:xfrm>
            <a:off x="1367050" y="4114100"/>
            <a:ext cx="8829000" cy="2363400"/>
          </a:xfrm>
          <a:prstGeom prst="rect">
            <a:avLst/>
          </a:prstGeom>
          <a:solidFill>
            <a:srgbClr val="D2D2D7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from microbit import *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while True: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out_value = int(button_a.is_pressed())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pin0.write_digital(out_value)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800">
                <a:solidFill>
                  <a:srgbClr val="434343"/>
                </a:solidFill>
                <a:latin typeface="Roboto Mono"/>
                <a:ea typeface="Roboto Mono"/>
                <a:cs typeface="Roboto Mono"/>
                <a:sym typeface="Roboto Mono"/>
              </a:rPr>
              <a:t>  display.show(out_value)  </a:t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800">
              <a:solidFill>
                <a:srgbClr val="434343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4" name="Google Shape;184;p24"/>
          <p:cNvSpPr txBox="1"/>
          <p:nvPr/>
        </p:nvSpPr>
        <p:spPr>
          <a:xfrm>
            <a:off x="789350" y="3916900"/>
            <a:ext cx="543000" cy="14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182850" lIns="182850" spcFirstLastPara="1" rIns="182850" wrap="square" tIns="11520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1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2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3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4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2600">
                <a:solidFill>
                  <a:srgbClr val="666666"/>
                </a:solidFill>
                <a:latin typeface="Roboto Mono"/>
                <a:ea typeface="Roboto Mono"/>
                <a:cs typeface="Roboto Mono"/>
                <a:sym typeface="Roboto Mono"/>
              </a:rPr>
              <a:t>5</a:t>
            </a:r>
            <a:endParaRPr sz="2600">
              <a:solidFill>
                <a:srgbClr val="666666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85" name="Google Shape;185;p24"/>
          <p:cNvSpPr txBox="1"/>
          <p:nvPr/>
        </p:nvSpPr>
        <p:spPr>
          <a:xfrm>
            <a:off x="10972050" y="2876300"/>
            <a:ext cx="6693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Try to figure out how the program works. </a:t>
            </a:r>
            <a:endParaRPr b="1" sz="320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431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200"/>
              <a:buFont typeface="Montserrat"/>
              <a:buChar char="●"/>
            </a:pPr>
            <a:r>
              <a:rPr b="1" lang="en-GB" sz="3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What do you need to do in order for the LED to light up?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008237"/>
      </a:accent1>
      <a:accent2>
        <a:srgbClr val="46C7E1"/>
      </a:accent2>
      <a:accent3>
        <a:srgbClr val="00468C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