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9bfe807f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9bfe807f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1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b="1"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200"/>
              <a:buChar char="–"/>
              <a:defRPr sz="2400"/>
            </a:lvl5pPr>
            <a:lvl6pPr indent="-3048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6pPr>
            <a:lvl7pPr indent="-292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1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7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4294967295" type="ctrTitle"/>
          </p:nvPr>
        </p:nvSpPr>
        <p:spPr>
          <a:xfrm>
            <a:off x="917950" y="2876300"/>
            <a:ext cx="13006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Consecutive Number Proofs</a:t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4" name="Google Shape;34;p7"/>
          <p:cNvSpPr txBox="1"/>
          <p:nvPr>
            <p:ph idx="4294967295" type="subTitle"/>
          </p:nvPr>
        </p:nvSpPr>
        <p:spPr>
          <a:xfrm>
            <a:off x="917950" y="7473475"/>
            <a:ext cx="150783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Davies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B3241"/>
                </a:solidFill>
              </a:rPr>
              <a:t>Please note some slides do have colour font on them</a:t>
            </a:r>
            <a:endParaRPr b="1"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Consecutive number proofs</a:t>
            </a:r>
            <a:endParaRPr/>
          </a:p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 Prove that the sum of four consecutive odd numbers is a multiple of 8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 Prove that the product of two consecutive even numbers is a multiple of 4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Consecutive number proofs</a:t>
            </a:r>
            <a:endParaRPr/>
          </a:p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 Prove that the sum of any 5 consecutive numbers is always a multiple of 5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Consecutive number proofs</a:t>
            </a:r>
            <a:endParaRPr/>
          </a:p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 Prove that the sum of any 3 consecutive odd numbers is not divisible by 6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1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5" name="Google Shape;65;p1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Consecutive number proofs</a:t>
            </a:r>
            <a:endParaRPr/>
          </a:p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 Prove that the sum of four consecutive odd numbers is a multiple of 8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 Prove that the product of two consecutive even numbers is a multiple of 4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73" name="Google Shape;73;p1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2"/>
          <p:cNvSpPr txBox="1"/>
          <p:nvPr/>
        </p:nvSpPr>
        <p:spPr>
          <a:xfrm>
            <a:off x="727823" y="3681988"/>
            <a:ext cx="9157892" cy="6309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12"/>
          <p:cNvSpPr txBox="1"/>
          <p:nvPr/>
        </p:nvSpPr>
        <p:spPr>
          <a:xfrm>
            <a:off x="7551258" y="4321301"/>
            <a:ext cx="2417200" cy="63094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3997" l="0" r="-261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" name="Google Shape;77;p12"/>
          <p:cNvSpPr txBox="1"/>
          <p:nvPr/>
        </p:nvSpPr>
        <p:spPr>
          <a:xfrm>
            <a:off x="1436483" y="7000691"/>
            <a:ext cx="4797917" cy="63094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599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12"/>
          <p:cNvSpPr txBox="1"/>
          <p:nvPr/>
        </p:nvSpPr>
        <p:spPr>
          <a:xfrm>
            <a:off x="3699463" y="7631633"/>
            <a:ext cx="2639953" cy="63094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5487" l="0" r="-191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9" name="Google Shape;79;p12"/>
          <p:cNvSpPr txBox="1"/>
          <p:nvPr/>
        </p:nvSpPr>
        <p:spPr>
          <a:xfrm>
            <a:off x="3629364" y="3059417"/>
            <a:ext cx="5608395" cy="63094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3331" l="-3159" r="-224" t="-137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0" name="Google Shape;80;p12"/>
          <p:cNvSpPr txBox="1"/>
          <p:nvPr/>
        </p:nvSpPr>
        <p:spPr>
          <a:xfrm>
            <a:off x="3652599" y="6267947"/>
            <a:ext cx="5608395" cy="63094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3331" l="-3159" r="-224" t="-137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Consecutive number proofs</a:t>
            </a:r>
            <a:endParaRPr/>
          </a:p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 Prove that the sum of any 5 consecutive numbers is always a multiple of 5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727823" y="3681988"/>
            <a:ext cx="8951040" cy="6309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7551258" y="4321301"/>
            <a:ext cx="2417200" cy="63094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3997" l="0" r="-261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3629364" y="3059417"/>
            <a:ext cx="5608395" cy="63094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3331" l="-3159" r="-224" t="-137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Consecutive number proofs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 Prove that the sum of any 3 consecutive odd numbers is not divisible by 6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727823" y="3681988"/>
            <a:ext cx="7339381" cy="6309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5874528" y="4331700"/>
            <a:ext cx="2828338" cy="63094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3629364" y="3059417"/>
            <a:ext cx="5608395" cy="63094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3331" l="-3159" r="-224" t="-137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5872812" y="5143500"/>
            <a:ext cx="3200235" cy="63094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399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916234" y="6388104"/>
            <a:ext cx="7304948" cy="116955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7203" l="-867" r="-1388" t="-86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