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22" Type="http://schemas.openxmlformats.org/officeDocument/2006/relationships/font" Target="fonts/CenturyGothic-bold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CenturyGothic-regular.fntdata"/><Relationship Id="rId13" Type="http://schemas.openxmlformats.org/officeDocument/2006/relationships/font" Target="fonts/Montserrat-regular.fntdata"/><Relationship Id="rId24" Type="http://schemas.openxmlformats.org/officeDocument/2006/relationships/font" Target="fonts/CenturyGothic-boldItalic.fntdata"/><Relationship Id="rId12" Type="http://schemas.openxmlformats.org/officeDocument/2006/relationships/font" Target="fonts/MontserratSemiBold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c1e9bdf7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b0c1e9bdf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0c1e9bdf7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b0c1e9bdf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Using Improper Fractions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Jones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245897" y="4655579"/>
            <a:ext cx="6552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267696" y="1143183"/>
            <a:ext cx="145611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i="0" lang="en-GB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raw a number line and mark it from 0 to 3.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Estimate where the following fractions would be</a:t>
            </a:r>
            <a:r>
              <a:rPr i="0" lang="en-GB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820325" y="3753572"/>
            <a:ext cx="382500" cy="76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36" name="Google Shape;136;p27"/>
          <p:cNvSpPr/>
          <p:nvPr/>
        </p:nvSpPr>
        <p:spPr>
          <a:xfrm>
            <a:off x="4397465" y="3723223"/>
            <a:ext cx="382500" cy="768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37" name="Google Shape;137;p27"/>
          <p:cNvSpPr/>
          <p:nvPr/>
        </p:nvSpPr>
        <p:spPr>
          <a:xfrm>
            <a:off x="2700571" y="2399775"/>
            <a:ext cx="382500" cy="767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38" name="Google Shape;138;p27"/>
          <p:cNvSpPr/>
          <p:nvPr/>
        </p:nvSpPr>
        <p:spPr>
          <a:xfrm>
            <a:off x="7741232" y="2666095"/>
            <a:ext cx="382500" cy="775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39" name="Google Shape;139;p27"/>
          <p:cNvSpPr/>
          <p:nvPr/>
        </p:nvSpPr>
        <p:spPr>
          <a:xfrm>
            <a:off x="1412853" y="2491209"/>
            <a:ext cx="382500" cy="769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40" name="Google Shape;140;p27"/>
          <p:cNvSpPr/>
          <p:nvPr/>
        </p:nvSpPr>
        <p:spPr>
          <a:xfrm>
            <a:off x="2455909" y="3481911"/>
            <a:ext cx="489300" cy="767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41" name="Google Shape;141;p27"/>
          <p:cNvSpPr/>
          <p:nvPr/>
        </p:nvSpPr>
        <p:spPr>
          <a:xfrm>
            <a:off x="6460889" y="3640979"/>
            <a:ext cx="382500" cy="767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42" name="Google Shape;142;p27"/>
          <p:cNvSpPr/>
          <p:nvPr/>
        </p:nvSpPr>
        <p:spPr>
          <a:xfrm>
            <a:off x="5393004" y="2521358"/>
            <a:ext cx="382500" cy="7698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  <p:sp>
        <p:nvSpPr>
          <p:cNvPr id="143" name="Google Shape;143;p27"/>
          <p:cNvSpPr/>
          <p:nvPr/>
        </p:nvSpPr>
        <p:spPr>
          <a:xfrm>
            <a:off x="3866839" y="2758336"/>
            <a:ext cx="530700" cy="7779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