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eaef2e0b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eaef2e0b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0ccbfc2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0ccbfc2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8975" y="12857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Exploring calculation strategies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Adding two 2-digit numbers, requiring regrouping, using the column method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Mrs Crane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</a:t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90" name="Google Shape;90;p15"/>
          <p:cNvGrpSpPr/>
          <p:nvPr/>
        </p:nvGrpSpPr>
        <p:grpSpPr>
          <a:xfrm>
            <a:off x="2277739" y="838193"/>
            <a:ext cx="6518020" cy="3873161"/>
            <a:chOff x="493500" y="782700"/>
            <a:chExt cx="6692700" cy="4038750"/>
          </a:xfrm>
        </p:grpSpPr>
        <p:pic>
          <p:nvPicPr>
            <p:cNvPr id="91" name="Google Shape;91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93500" y="2794650"/>
              <a:ext cx="4441964" cy="20268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2" name="Google Shape;92;p15"/>
            <p:cNvGrpSpPr/>
            <p:nvPr/>
          </p:nvGrpSpPr>
          <p:grpSpPr>
            <a:xfrm>
              <a:off x="493500" y="782700"/>
              <a:ext cx="6692700" cy="4008676"/>
              <a:chOff x="493500" y="782700"/>
              <a:chExt cx="6692700" cy="4008676"/>
            </a:xfrm>
          </p:grpSpPr>
          <p:pic>
            <p:nvPicPr>
              <p:cNvPr id="93" name="Google Shape;93;p1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93500" y="841875"/>
                <a:ext cx="4371082" cy="2026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4" name="Google Shape;94;p15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4796800" y="782700"/>
                <a:ext cx="2389400" cy="20859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" name="Google Shape;95;p15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5005175" y="2824725"/>
                <a:ext cx="2040400" cy="19666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96" name="Google Shape;96;p15"/>
          <p:cNvSpPr txBox="1"/>
          <p:nvPr/>
        </p:nvSpPr>
        <p:spPr>
          <a:xfrm>
            <a:off x="236850" y="1099725"/>
            <a:ext cx="2040900" cy="12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Solve the following equations using Dienes, pictures of Dienes or the column method.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501800" y="3359300"/>
            <a:ext cx="1776000" cy="10035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Remember, start with the ones column!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