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2" r:id="rId3"/>
  </p:sldMasterIdLst>
  <p:notesMasterIdLst>
    <p:notesMasterId r:id="rId4"/>
  </p:notesMasterIdLst>
  <p:sldIdLst>
    <p:sldId id="256" r:id="rId5"/>
    <p:sldId id="257" r:id="rId6"/>
    <p:sldId id="258" r:id="rId7"/>
  </p:sldIdLst>
  <p:sldSz cy="10287000" cx="18288000"/>
  <p:notesSz cx="6858000" cy="9144000"/>
  <p:embeddedFontLst>
    <p:embeddedFont>
      <p:font typeface="Montserrat SemiBold"/>
      <p:regular r:id="rId8"/>
      <p:bold r:id="rId9"/>
      <p:italic r:id="rId10"/>
      <p:boldItalic r:id="rId11"/>
    </p:embeddedFont>
    <p:embeddedFont>
      <p:font typeface="Montserrat"/>
      <p:regular r:id="rId12"/>
      <p:bold r:id="rId13"/>
      <p:italic r:id="rId14"/>
      <p:boldItalic r:id="rId15"/>
    </p:embeddedFont>
    <p:embeddedFont>
      <p:font typeface="Montserrat Medium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MontserratSemiBold-boldItalic.fntdata"/><Relationship Id="rId10" Type="http://schemas.openxmlformats.org/officeDocument/2006/relationships/font" Target="fonts/MontserratSemiBold-italic.fntdata"/><Relationship Id="rId13" Type="http://schemas.openxmlformats.org/officeDocument/2006/relationships/font" Target="fonts/Montserrat-bold.fntdata"/><Relationship Id="rId12" Type="http://schemas.openxmlformats.org/officeDocument/2006/relationships/font" Target="fonts/Montserrat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font" Target="fonts/MontserratSemiBold-bold.fntdata"/><Relationship Id="rId15" Type="http://schemas.openxmlformats.org/officeDocument/2006/relationships/font" Target="fonts/Montserrat-boldItalic.fntdata"/><Relationship Id="rId14" Type="http://schemas.openxmlformats.org/officeDocument/2006/relationships/font" Target="fonts/Montserrat-italic.fntdata"/><Relationship Id="rId17" Type="http://schemas.openxmlformats.org/officeDocument/2006/relationships/font" Target="fonts/MontserratMedium-bold.fntdata"/><Relationship Id="rId16" Type="http://schemas.openxmlformats.org/officeDocument/2006/relationships/font" Target="fonts/MontserratMedium-regular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Italic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italic.fntdata"/><Relationship Id="rId7" Type="http://schemas.openxmlformats.org/officeDocument/2006/relationships/slide" Target="slides/slide3.xml"/><Relationship Id="rId8" Type="http://schemas.openxmlformats.org/officeDocument/2006/relationships/font" Target="fonts/MontserratSemiBold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9f3f7e7c8d_0_29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9f3f7e7c8d_0_29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gb963958b88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2" name="Google Shape;112;gb963958b88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b963958bbc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b963958bbc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0"/>
              <a:buFont typeface="Montserrat SemiBold"/>
              <a:buNone/>
              <a:defRPr b="0" sz="6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400"/>
              <a:buNone/>
              <a:defRPr sz="104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2" name="Google Shape;12;p2"/>
          <p:cNvSpPr txBox="1"/>
          <p:nvPr>
            <p:ph idx="1" type="subTitle"/>
          </p:nvPr>
        </p:nvSpPr>
        <p:spPr>
          <a:xfrm>
            <a:off x="917950" y="890050"/>
            <a:ext cx="164520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None/>
              <a:defRPr sz="3600">
                <a:solidFill>
                  <a:srgbClr val="000000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600"/>
              <a:buNone/>
              <a:defRPr sz="56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2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000000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14" name="Google Shape;14;p2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12631606" y="7235497"/>
            <a:ext cx="4719201" cy="2564100"/>
          </a:xfrm>
          <a:prstGeom prst="rect">
            <a:avLst/>
          </a:prstGeom>
          <a:noFill/>
          <a:ln>
            <a:noFill/>
          </a:ln>
        </p:spPr>
      </p:pic>
      <p:sp>
        <p:nvSpPr>
          <p:cNvPr id="15" name="Google Shape;15;p2"/>
          <p:cNvSpPr/>
          <p:nvPr/>
        </p:nvSpPr>
        <p:spPr>
          <a:xfrm>
            <a:off x="17398450" y="8918400"/>
            <a:ext cx="889800" cy="13686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182850" lIns="182850" spcFirstLastPara="1" rIns="182850" wrap="square" tIns="18285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rgbClr val="00468C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980500" y="2199450"/>
            <a:ext cx="16389600" cy="6882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7200"/>
              <a:buFont typeface="Montserrat SemiBold"/>
              <a:buNone/>
              <a:defRPr b="0" i="1" sz="72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Font typeface="Montserrat SemiBold"/>
              <a:buNone/>
              <a:defRPr sz="72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949050" y="7939000"/>
            <a:ext cx="7870800" cy="19080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>
              <a:lnSpc>
                <a:spcPct val="140000"/>
              </a:lnSpc>
              <a:spcBef>
                <a:spcPts val="2000"/>
              </a:spcBef>
              <a:spcAft>
                <a:spcPts val="0"/>
              </a:spcAft>
              <a:buNone/>
              <a:defRPr sz="2800">
                <a:solidFill>
                  <a:srgbClr val="FFFFFF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2pPr>
            <a:lvl3pPr lvl="2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3pPr>
            <a:lvl4pPr lvl="3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4pPr>
            <a:lvl5pPr lvl="4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5pPr>
            <a:lvl6pPr lvl="5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6pPr>
            <a:lvl7pPr lvl="6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7pPr>
            <a:lvl8pPr lvl="7">
              <a:spcBef>
                <a:spcPts val="2000"/>
              </a:spcBef>
              <a:spcAft>
                <a:spcPts val="0"/>
              </a:spcAft>
              <a:buNone/>
              <a:defRPr>
                <a:solidFill>
                  <a:srgbClr val="4B3241"/>
                </a:solidFill>
              </a:defRPr>
            </a:lvl8pPr>
            <a:lvl9pPr lvl="8">
              <a:spcBef>
                <a:spcPts val="2000"/>
              </a:spcBef>
              <a:spcAft>
                <a:spcPts val="2000"/>
              </a:spcAft>
              <a:buNone/>
              <a:defRPr>
                <a:solidFill>
                  <a:srgbClr val="4B3241"/>
                </a:solidFill>
              </a:defRPr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1">
  <p:cSld name="TITLE_ONLY_1_2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75" name="Google Shape;75;p1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76" name="Google Shape;76;p13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80" name="Google Shape;80;p13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1" name="Google Shape;81;p13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 2">
  <p:cSld name="TITLE_ONLY_1_3"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84" name="Google Shape;84;p1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4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6" name="Google Shape;86;p14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7" name="Google Shape;87;p14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88" name="Google Shape;88;p14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  <p:sp>
        <p:nvSpPr>
          <p:cNvPr id="89" name="Google Shape;89;p14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0" name="Google Shape;90;p14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3810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 sz="2400"/>
            </a:lvl1pPr>
            <a:lvl2pPr indent="-3810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2pPr>
            <a:lvl3pPr indent="-3810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3pPr>
            <a:lvl4pPr indent="-3810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3810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7pPr>
            <a:lvl8pPr indent="-3810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400"/>
              <a:buChar char="–"/>
              <a:defRPr sz="2400"/>
            </a:lvl8pPr>
            <a:lvl9pPr indent="-3810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400"/>
              <a:buChar char="–"/>
              <a:defRPr sz="2400"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 1">
  <p:cSld name="TITLE_ONLY_1_1_2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5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93" name="Google Shape;93;p15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4" name="Google Shape;94;p15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5" name="Google Shape;95;p15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96" name="Google Shape;96;p15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97" name="Google Shape;97;p15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98" name="Google Shape;98;p15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99" name="Google Shape;99;p15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100" name="Google Shape;100;p1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01" name="Google Shape;101;p15"/>
          <p:cNvSpPr/>
          <p:nvPr/>
        </p:nvSpPr>
        <p:spPr>
          <a:xfrm>
            <a:off x="14467600" y="302000"/>
            <a:ext cx="3463800" cy="2269500"/>
          </a:xfrm>
          <a:prstGeom prst="rect">
            <a:avLst/>
          </a:prstGeom>
          <a:solidFill>
            <a:schemeClr val="lt2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>
                <a:latin typeface="Montserrat"/>
                <a:ea typeface="Montserrat"/>
                <a:cs typeface="Montserrat"/>
                <a:sym typeface="Montserrat"/>
              </a:rPr>
              <a:t>Allow space in the corner for your webcam video</a:t>
            </a:r>
            <a:endParaRPr i="1" sz="28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3"/>
          <p:cNvSpPr txBox="1"/>
          <p:nvPr>
            <p:ph type="title"/>
          </p:nvPr>
        </p:nvSpPr>
        <p:spPr>
          <a:xfrm>
            <a:off x="917950" y="2876300"/>
            <a:ext cx="16452000" cy="6379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6000"/>
              <a:buFont typeface="Montserrat SemiBold"/>
              <a:buNone/>
              <a:defRPr b="0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7200"/>
              <a:buNone/>
              <a:defRPr sz="7200">
                <a:solidFill>
                  <a:srgbClr val="4B324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9" name="Google Shape;19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 sz="2800"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91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946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9" name="Google Shape;29;p5"/>
          <p:cNvSpPr txBox="1"/>
          <p:nvPr>
            <p:ph idx="3" type="title"/>
          </p:nvPr>
        </p:nvSpPr>
        <p:spPr>
          <a:xfrm>
            <a:off x="9467950" y="890050"/>
            <a:ext cx="79020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6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6" name="Google Shape;36;p7"/>
          <p:cNvSpPr txBox="1"/>
          <p:nvPr>
            <p:ph idx="1" type="subTitle"/>
          </p:nvPr>
        </p:nvSpPr>
        <p:spPr>
          <a:xfrm>
            <a:off x="9179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7" name="Google Shape;37;p7"/>
          <p:cNvSpPr txBox="1"/>
          <p:nvPr>
            <p:ph idx="2" type="body"/>
          </p:nvPr>
        </p:nvSpPr>
        <p:spPr>
          <a:xfrm>
            <a:off x="9179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3" type="subTitle"/>
          </p:nvPr>
        </p:nvSpPr>
        <p:spPr>
          <a:xfrm>
            <a:off x="655860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39" name="Google Shape;39;p7"/>
          <p:cNvSpPr txBox="1"/>
          <p:nvPr>
            <p:ph idx="4" type="body"/>
          </p:nvPr>
        </p:nvSpPr>
        <p:spPr>
          <a:xfrm>
            <a:off x="655860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5" type="subTitle"/>
          </p:nvPr>
        </p:nvSpPr>
        <p:spPr>
          <a:xfrm>
            <a:off x="12199250" y="3764250"/>
            <a:ext cx="5170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1" name="Google Shape;41;p7"/>
          <p:cNvSpPr txBox="1"/>
          <p:nvPr>
            <p:ph idx="6" type="body"/>
          </p:nvPr>
        </p:nvSpPr>
        <p:spPr>
          <a:xfrm>
            <a:off x="12199250" y="4985250"/>
            <a:ext cx="5170800" cy="3853200"/>
          </a:xfrm>
          <a:prstGeom prst="rect">
            <a:avLst/>
          </a:prstGeom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182850" lIns="182850" spcFirstLastPara="1" rIns="182850" wrap="square" tIns="180000">
            <a:noAutofit/>
          </a:bodyPr>
          <a:lstStyle>
            <a:lvl1pPr indent="-4064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800"/>
              <a:buChar char="●"/>
              <a:defRPr sz="2800"/>
            </a:lvl1pPr>
            <a:lvl2pPr indent="-406400" lvl="1" marL="914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 sz="2800"/>
            </a:lvl2pPr>
            <a:lvl3pPr indent="-406400" lvl="2" marL="1371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lnSpc>
                <a:spcPct val="115000"/>
              </a:lnSpc>
              <a:spcBef>
                <a:spcPts val="1200"/>
              </a:spcBef>
              <a:spcAft>
                <a:spcPts val="1200"/>
              </a:spcAft>
              <a:buSzPts val="2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2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8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44" name="Google Shape;44;p8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2" type="subTitle"/>
          </p:nvPr>
        </p:nvSpPr>
        <p:spPr>
          <a:xfrm>
            <a:off x="11111450" y="5342400"/>
            <a:ext cx="6258600" cy="7890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46" name="Google Shape;46;p8"/>
          <p:cNvSpPr txBox="1"/>
          <p:nvPr>
            <p:ph idx="3" type="body"/>
          </p:nvPr>
        </p:nvSpPr>
        <p:spPr>
          <a:xfrm>
            <a:off x="917950" y="41401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4" type="subTitle"/>
          </p:nvPr>
        </p:nvSpPr>
        <p:spPr>
          <a:xfrm>
            <a:off x="917950" y="534240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5" type="body"/>
          </p:nvPr>
        </p:nvSpPr>
        <p:spPr>
          <a:xfrm>
            <a:off x="917950" y="6606250"/>
            <a:ext cx="7902000" cy="105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6" type="subTitle"/>
          </p:nvPr>
        </p:nvSpPr>
        <p:spPr>
          <a:xfrm>
            <a:off x="11111450" y="6355450"/>
            <a:ext cx="6258600" cy="7890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0" name="Google Shape;50;p8"/>
          <p:cNvSpPr txBox="1"/>
          <p:nvPr>
            <p:ph idx="7" type="subTitle"/>
          </p:nvPr>
        </p:nvSpPr>
        <p:spPr>
          <a:xfrm>
            <a:off x="11111450" y="7368500"/>
            <a:ext cx="6258600" cy="7890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 b="1" sz="2800">
                <a:solidFill>
                  <a:schemeClr val="lt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 b="1"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 b="1"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 b="1"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 b="1"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 b="1"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 b="1"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 b="1"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 b="1"/>
            </a:lvl9pPr>
          </a:lstStyle>
          <a:p/>
        </p:txBody>
      </p:sp>
      <p:sp>
        <p:nvSpPr>
          <p:cNvPr id="51" name="Google Shape;51;p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9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4B3241"/>
              </a:buClr>
              <a:buSzPts val="4400"/>
              <a:buNone/>
              <a:defRPr>
                <a:solidFill>
                  <a:srgbClr val="4B324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56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1" type="subTitle"/>
          </p:nvPr>
        </p:nvSpPr>
        <p:spPr>
          <a:xfrm>
            <a:off x="917950" y="2876300"/>
            <a:ext cx="6256800" cy="906600"/>
          </a:xfrm>
          <a:prstGeom prst="rect">
            <a:avLst/>
          </a:prstGeom>
          <a:solidFill>
            <a:schemeClr val="accent6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2" type="body"/>
          </p:nvPr>
        </p:nvSpPr>
        <p:spPr>
          <a:xfrm>
            <a:off x="91795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6" name="Google Shape;56;p9"/>
          <p:cNvSpPr txBox="1"/>
          <p:nvPr>
            <p:ph idx="3" type="subTitle"/>
          </p:nvPr>
        </p:nvSpPr>
        <p:spPr>
          <a:xfrm>
            <a:off x="9468000" y="2876300"/>
            <a:ext cx="6256800" cy="906600"/>
          </a:xfrm>
          <a:prstGeom prst="rect">
            <a:avLst/>
          </a:prstGeom>
          <a:solidFill>
            <a:schemeClr val="accent5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7" name="Google Shape;57;p9"/>
          <p:cNvSpPr txBox="1"/>
          <p:nvPr>
            <p:ph idx="4" type="body"/>
          </p:nvPr>
        </p:nvSpPr>
        <p:spPr>
          <a:xfrm>
            <a:off x="9468000" y="414015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58" name="Google Shape;58;p9"/>
          <p:cNvSpPr txBox="1"/>
          <p:nvPr>
            <p:ph idx="5" type="subTitle"/>
          </p:nvPr>
        </p:nvSpPr>
        <p:spPr>
          <a:xfrm>
            <a:off x="917950" y="5904750"/>
            <a:ext cx="6256800" cy="906600"/>
          </a:xfrm>
          <a:prstGeom prst="rect">
            <a:avLst/>
          </a:prstGeom>
          <a:solidFill>
            <a:schemeClr val="accent1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59" name="Google Shape;59;p9"/>
          <p:cNvSpPr txBox="1"/>
          <p:nvPr>
            <p:ph idx="6" type="body"/>
          </p:nvPr>
        </p:nvSpPr>
        <p:spPr>
          <a:xfrm>
            <a:off x="91795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0" name="Google Shape;60;p9"/>
          <p:cNvSpPr txBox="1"/>
          <p:nvPr>
            <p:ph idx="7" type="subTitle"/>
          </p:nvPr>
        </p:nvSpPr>
        <p:spPr>
          <a:xfrm>
            <a:off x="9468000" y="5904750"/>
            <a:ext cx="6256800" cy="906600"/>
          </a:xfrm>
          <a:prstGeom prst="rect">
            <a:avLst/>
          </a:prstGeom>
          <a:solidFill>
            <a:schemeClr val="accent4"/>
          </a:solidFill>
        </p:spPr>
        <p:txBody>
          <a:bodyPr anchorCtr="0" anchor="t" bIns="182850" lIns="182850" spcFirstLastPara="1" rIns="182850" wrap="square" tIns="18000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None/>
              <a:defRPr/>
            </a:lvl9pPr>
          </a:lstStyle>
          <a:p/>
        </p:txBody>
      </p:sp>
      <p:sp>
        <p:nvSpPr>
          <p:cNvPr id="61" name="Google Shape;61;p9"/>
          <p:cNvSpPr txBox="1"/>
          <p:nvPr>
            <p:ph idx="8" type="body"/>
          </p:nvPr>
        </p:nvSpPr>
        <p:spPr>
          <a:xfrm>
            <a:off x="9468000" y="7168600"/>
            <a:ext cx="7902000" cy="1261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 rtl="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 rtl="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 rtl="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 rtl="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 rtl="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 rtl="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 rtl="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2" name="Google Shape;62;p9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"/>
          <p:cNvSpPr txBox="1"/>
          <p:nvPr>
            <p:ph type="title"/>
          </p:nvPr>
        </p:nvSpPr>
        <p:spPr>
          <a:xfrm>
            <a:off x="917950" y="892800"/>
            <a:ext cx="7902000" cy="1627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4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65" name="Google Shape;65;p10"/>
          <p:cNvSpPr txBox="1"/>
          <p:nvPr>
            <p:ph idx="1" type="body"/>
          </p:nvPr>
        </p:nvSpPr>
        <p:spPr>
          <a:xfrm>
            <a:off x="917950" y="2876300"/>
            <a:ext cx="7902000" cy="596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spcBef>
                <a:spcPts val="0"/>
              </a:spcBef>
              <a:spcAft>
                <a:spcPts val="0"/>
              </a:spcAft>
              <a:buSzPts val="3200"/>
              <a:buChar char="●"/>
              <a:defRPr/>
            </a:lvl1pPr>
            <a:lvl2pPr indent="-431800" lvl="1" marL="914400">
              <a:spcBef>
                <a:spcPts val="2000"/>
              </a:spcBef>
              <a:spcAft>
                <a:spcPts val="0"/>
              </a:spcAft>
              <a:buSzPts val="3200"/>
              <a:buChar char="–"/>
              <a:defRPr/>
            </a:lvl2pPr>
            <a:lvl3pPr indent="-406400" lvl="2" marL="1371600">
              <a:spcBef>
                <a:spcPts val="2000"/>
              </a:spcBef>
              <a:spcAft>
                <a:spcPts val="0"/>
              </a:spcAft>
              <a:buSzPts val="2800"/>
              <a:buChar char="–"/>
              <a:defRPr/>
            </a:lvl3pPr>
            <a:lvl4pPr indent="-406400" lvl="3" marL="18288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4pPr>
            <a:lvl5pPr indent="-406400" lvl="4" marL="2286000">
              <a:spcBef>
                <a:spcPts val="1600"/>
              </a:spcBef>
              <a:spcAft>
                <a:spcPts val="0"/>
              </a:spcAft>
              <a:buSzPts val="2800"/>
              <a:buChar char="–"/>
              <a:defRPr/>
            </a:lvl5pPr>
            <a:lvl6pPr indent="-406400" lvl="5" marL="27432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6pPr>
            <a:lvl7pPr indent="-406400" lvl="6" marL="3200400">
              <a:spcBef>
                <a:spcPts val="1200"/>
              </a:spcBef>
              <a:spcAft>
                <a:spcPts val="0"/>
              </a:spcAft>
              <a:buSzPts val="2800"/>
              <a:buChar char="–"/>
              <a:defRPr/>
            </a:lvl7pPr>
            <a:lvl8pPr indent="-406400" lvl="7" marL="3657600">
              <a:spcBef>
                <a:spcPts val="800"/>
              </a:spcBef>
              <a:spcAft>
                <a:spcPts val="0"/>
              </a:spcAft>
              <a:buSzPts val="2800"/>
              <a:buChar char="–"/>
              <a:defRPr/>
            </a:lvl8pPr>
            <a:lvl9pPr indent="-406400" lvl="8" marL="4114800">
              <a:spcBef>
                <a:spcPts val="800"/>
              </a:spcBef>
              <a:spcAft>
                <a:spcPts val="400"/>
              </a:spcAft>
              <a:buSzPts val="2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6" Type="http://schemas.openxmlformats.org/officeDocument/2006/relationships/theme" Target="../theme/theme1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917950" y="890050"/>
            <a:ext cx="13201200" cy="162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4400"/>
              <a:buFont typeface="Montserrat"/>
              <a:buNone/>
              <a:defRPr b="1" sz="4400">
                <a:latin typeface="Montserrat"/>
                <a:ea typeface="Montserrat"/>
                <a:cs typeface="Montserrat"/>
                <a:sym typeface="Montserra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SzPts val="5600"/>
              <a:buFont typeface="Montserrat Medium"/>
              <a:buNone/>
              <a:defRPr sz="5600"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917950" y="2519050"/>
            <a:ext cx="16452000" cy="6319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431800" lvl="0" marL="457200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●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431800" lvl="1" marL="9144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3200"/>
              <a:buFont typeface="Montserrat"/>
              <a:buChar char="–"/>
              <a:defRPr sz="32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406400" lvl="2" marL="1371600">
              <a:lnSpc>
                <a:spcPct val="130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406400" lvl="3" marL="18288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406400" lvl="4" marL="2286000">
              <a:lnSpc>
                <a:spcPct val="130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406400" lvl="5" marL="27432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406400" lvl="6" marL="3200400">
              <a:lnSpc>
                <a:spcPct val="130000"/>
              </a:lnSpc>
              <a:spcBef>
                <a:spcPts val="12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406400" lvl="7" marL="3657600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406400" lvl="8" marL="4114800">
              <a:lnSpc>
                <a:spcPct val="130000"/>
              </a:lnSpc>
              <a:spcBef>
                <a:spcPts val="800"/>
              </a:spcBef>
              <a:spcAft>
                <a:spcPts val="400"/>
              </a:spcAft>
              <a:buClr>
                <a:schemeClr val="dk2"/>
              </a:buClr>
              <a:buSzPts val="2800"/>
              <a:buFont typeface="Montserrat"/>
              <a:buChar char="–"/>
              <a:defRPr sz="2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lvl="1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rtl="0">
              <a:buNone/>
              <a:defRPr sz="1600">
                <a:solidFill>
                  <a:srgbClr val="4B324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17408298" y="9005905"/>
            <a:ext cx="448851" cy="838354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578">
          <p15:clr>
            <a:srgbClr val="EA4335"/>
          </p15:clr>
        </p15:guide>
        <p15:guide id="2" pos="10942">
          <p15:clr>
            <a:srgbClr val="EA4335"/>
          </p15:clr>
        </p15:guide>
        <p15:guide id="3" orient="horz" pos="561">
          <p15:clr>
            <a:srgbClr val="EA4335"/>
          </p15:clr>
        </p15:guide>
        <p15:guide id="4" orient="horz" pos="1812">
          <p15:clr>
            <a:srgbClr val="EA4335"/>
          </p15:clr>
        </p15:guide>
        <p15:guide id="5" orient="horz" pos="5568">
          <p15:clr>
            <a:srgbClr val="EA4335"/>
          </p15:clr>
        </p15:guide>
        <p15:guide id="6" orient="horz" pos="6039">
          <p15:clr>
            <a:srgbClr val="EA4335"/>
          </p15:clr>
        </p15:guide>
        <p15:guide id="7" orient="horz" pos="1385">
          <p15:clr>
            <a:srgbClr val="EA4335"/>
          </p15:clr>
        </p15:guide>
        <p15:guide id="8" pos="5556">
          <p15:clr>
            <a:srgbClr val="EA4335"/>
          </p15:clr>
        </p15:guide>
        <p15:guide id="9" pos="5964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4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noFill/>
      </p:bgPr>
    </p:bg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idx="4294967295" type="ctrTitle"/>
          </p:nvPr>
        </p:nvSpPr>
        <p:spPr>
          <a:xfrm>
            <a:off x="917950" y="2876300"/>
            <a:ext cx="16452000" cy="3723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lang="en-GB" sz="6000">
                <a:solidFill>
                  <a:srgbClr val="4B324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How to use grid references </a:t>
            </a:r>
            <a:endParaRPr b="0" sz="6000">
              <a:solidFill>
                <a:srgbClr val="4B3241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sz="6000">
              <a:solidFill>
                <a:srgbClr val="434343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</p:txBody>
      </p:sp>
      <p:sp>
        <p:nvSpPr>
          <p:cNvPr id="107" name="Google Shape;107;p16"/>
          <p:cNvSpPr txBox="1"/>
          <p:nvPr>
            <p:ph idx="4294967295" type="subTitle"/>
          </p:nvPr>
        </p:nvSpPr>
        <p:spPr>
          <a:xfrm>
            <a:off x="917950" y="890050"/>
            <a:ext cx="14029200" cy="1585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4B3241"/>
                </a:solidFill>
              </a:rPr>
              <a:t>Physical Education (</a:t>
            </a:r>
            <a:r>
              <a:rPr lang="en-GB" sz="3600">
                <a:solidFill>
                  <a:srgbClr val="4B3241"/>
                </a:solidFill>
              </a:rPr>
              <a:t>PE) - </a:t>
            </a:r>
            <a:r>
              <a:rPr lang="en-GB" sz="3600">
                <a:solidFill>
                  <a:srgbClr val="000000"/>
                </a:solidFill>
              </a:rPr>
              <a:t>Outdoor and adventurous activity: Developing critical thinking</a:t>
            </a:r>
            <a:endParaRPr sz="3600">
              <a:solidFill>
                <a:srgbClr val="4B3241"/>
              </a:solidFill>
            </a:endParaRPr>
          </a:p>
          <a:p>
            <a:pPr indent="0" lvl="0" marL="0" rtl="0" algn="l">
              <a:spcBef>
                <a:spcPts val="200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 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08" name="Google Shape;108;p16"/>
          <p:cNvSpPr txBox="1"/>
          <p:nvPr>
            <p:ph idx="4294967295" type="subTitle"/>
          </p:nvPr>
        </p:nvSpPr>
        <p:spPr>
          <a:xfrm>
            <a:off x="917950" y="8210950"/>
            <a:ext cx="7902000" cy="1239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2000"/>
              </a:spcAft>
              <a:buNone/>
            </a:pPr>
            <a:r>
              <a:rPr lang="en-GB">
                <a:solidFill>
                  <a:srgbClr val="4B3241"/>
                </a:solidFill>
              </a:rPr>
              <a:t>Guy Wnuk</a:t>
            </a:r>
            <a:endParaRPr>
              <a:solidFill>
                <a:srgbClr val="4B3241"/>
              </a:solidFill>
            </a:endParaRPr>
          </a:p>
        </p:txBody>
      </p:sp>
      <p:sp>
        <p:nvSpPr>
          <p:cNvPr id="109" name="Google Shape;109;p16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15" name="Google Shape;115;p17"/>
          <p:cNvSpPr txBox="1"/>
          <p:nvPr/>
        </p:nvSpPr>
        <p:spPr>
          <a:xfrm>
            <a:off x="454900" y="102825"/>
            <a:ext cx="11466300" cy="16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Grid referencing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Time yourself collecting and re-distributing the items</a:t>
            </a:r>
            <a:endParaRPr sz="33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16" name="Google Shape;11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7950" y="2177900"/>
            <a:ext cx="10292340" cy="6958475"/>
          </a:xfrm>
          <a:prstGeom prst="rect">
            <a:avLst/>
          </a:prstGeom>
          <a:noFill/>
          <a:ln>
            <a:noFill/>
          </a:ln>
        </p:spPr>
      </p:pic>
      <p:sp>
        <p:nvSpPr>
          <p:cNvPr id="117" name="Google Shape;117;p17"/>
          <p:cNvSpPr txBox="1"/>
          <p:nvPr/>
        </p:nvSpPr>
        <p:spPr>
          <a:xfrm>
            <a:off x="13402075" y="5723050"/>
            <a:ext cx="14691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7"/>
          <p:cNvSpPr txBox="1"/>
          <p:nvPr/>
        </p:nvSpPr>
        <p:spPr>
          <a:xfrm>
            <a:off x="11921050" y="652000"/>
            <a:ext cx="5448900" cy="80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 Medium"/>
                <a:ea typeface="Montserrat Medium"/>
                <a:cs typeface="Montserrat Medium"/>
                <a:sym typeface="Montserrat Medium"/>
              </a:rPr>
              <a:t>Grid references:</a:t>
            </a:r>
            <a:endParaRPr sz="3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8"/>
          <p:cNvSpPr txBox="1"/>
          <p:nvPr>
            <p:ph idx="12" type="sldNum"/>
          </p:nvPr>
        </p:nvSpPr>
        <p:spPr>
          <a:xfrm>
            <a:off x="917941" y="9586650"/>
            <a:ext cx="1440000" cy="3600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124" name="Google Shape;124;p18"/>
          <p:cNvSpPr txBox="1"/>
          <p:nvPr/>
        </p:nvSpPr>
        <p:spPr>
          <a:xfrm>
            <a:off x="454900" y="102825"/>
            <a:ext cx="11466300" cy="162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44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Grid referencing physical challenge</a:t>
            </a:r>
            <a:endParaRPr b="1" sz="44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1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Time yourself completing 5 different physical challenges.</a:t>
            </a:r>
            <a:endParaRPr sz="31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pic>
        <p:nvPicPr>
          <p:cNvPr id="125" name="Google Shape;12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17950" y="2177900"/>
            <a:ext cx="10292340" cy="6958475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18"/>
          <p:cNvSpPr txBox="1"/>
          <p:nvPr/>
        </p:nvSpPr>
        <p:spPr>
          <a:xfrm>
            <a:off x="13402075" y="5723050"/>
            <a:ext cx="14691600" cy="40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7" name="Google Shape;127;p18"/>
          <p:cNvSpPr txBox="1"/>
          <p:nvPr/>
        </p:nvSpPr>
        <p:spPr>
          <a:xfrm>
            <a:off x="11921050" y="652000"/>
            <a:ext cx="5448900" cy="8034000"/>
          </a:xfrm>
          <a:prstGeom prst="rect">
            <a:avLst/>
          </a:pr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 Medium"/>
                <a:ea typeface="Montserrat Medium"/>
                <a:cs typeface="Montserrat Medium"/>
                <a:sym typeface="Montserrat Medium"/>
              </a:rPr>
              <a:t> Suggested challenges:</a:t>
            </a:r>
            <a:endParaRPr sz="3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 Medium"/>
                <a:ea typeface="Montserrat Medium"/>
                <a:cs typeface="Montserrat Medium"/>
                <a:sym typeface="Montserrat Medium"/>
              </a:rPr>
              <a:t>10 press-ups</a:t>
            </a:r>
            <a:endParaRPr sz="3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 Medium"/>
                <a:ea typeface="Montserrat Medium"/>
                <a:cs typeface="Montserrat Medium"/>
                <a:sym typeface="Montserrat Medium"/>
              </a:rPr>
              <a:t>10 sit ups</a:t>
            </a:r>
            <a:endParaRPr sz="3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 Medium"/>
                <a:ea typeface="Montserrat Medium"/>
                <a:cs typeface="Montserrat Medium"/>
                <a:sym typeface="Montserrat Medium"/>
              </a:rPr>
              <a:t>10 jacks</a:t>
            </a:r>
            <a:endParaRPr sz="3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 Medium"/>
                <a:ea typeface="Montserrat Medium"/>
                <a:cs typeface="Montserrat Medium"/>
                <a:sym typeface="Montserrat Medium"/>
              </a:rPr>
              <a:t>10 mountain climbers</a:t>
            </a:r>
            <a:endParaRPr sz="3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 Medium"/>
                <a:ea typeface="Montserrat Medium"/>
                <a:cs typeface="Montserrat Medium"/>
                <a:sym typeface="Montserrat Medium"/>
              </a:rPr>
              <a:t>10 ski runs</a:t>
            </a:r>
            <a:endParaRPr sz="3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 Medium"/>
                <a:ea typeface="Montserrat Medium"/>
                <a:cs typeface="Montserrat Medium"/>
                <a:sym typeface="Montserrat Medium"/>
              </a:rPr>
              <a:t>10 tuck jumps</a:t>
            </a:r>
            <a:endParaRPr sz="3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 Medium"/>
                <a:ea typeface="Montserrat Medium"/>
                <a:cs typeface="Montserrat Medium"/>
                <a:sym typeface="Montserrat Medium"/>
              </a:rPr>
              <a:t>10 burpees</a:t>
            </a:r>
            <a:endParaRPr sz="3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 Medium"/>
                <a:ea typeface="Montserrat Medium"/>
                <a:cs typeface="Montserrat Medium"/>
                <a:sym typeface="Montserrat Medium"/>
              </a:rPr>
              <a:t>10 squats </a:t>
            </a:r>
            <a:endParaRPr sz="3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 Medium"/>
                <a:ea typeface="Montserrat Medium"/>
                <a:cs typeface="Montserrat Medium"/>
                <a:sym typeface="Montserrat Medium"/>
              </a:rPr>
              <a:t>10 lunges</a:t>
            </a:r>
            <a:endParaRPr sz="3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 Medium"/>
                <a:ea typeface="Montserrat Medium"/>
                <a:cs typeface="Montserrat Medium"/>
                <a:sym typeface="Montserrat Medium"/>
              </a:rPr>
              <a:t>10 star jumps</a:t>
            </a:r>
            <a:endParaRPr sz="3500">
              <a:latin typeface="Montserrat Medium"/>
              <a:ea typeface="Montserrat Medium"/>
              <a:cs typeface="Montserrat Medium"/>
              <a:sym typeface="Montserrat Medium"/>
            </a:endParaRPr>
          </a:p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00"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