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5" name="Google Shape;35;p6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7" name="Google Shape;37;p6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Introduction to Surface Area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Downloadable Resource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77" name="Google Shape;77;p13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8" name="Google Shape;78;p13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Buckmire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/>
        </p:nvSpPr>
        <p:spPr>
          <a:xfrm>
            <a:off x="9493704" y="10557661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5" name="Google Shape;85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grpSp>
        <p:nvGrpSpPr>
          <p:cNvPr id="86" name="Google Shape;86;p14"/>
          <p:cNvGrpSpPr/>
          <p:nvPr/>
        </p:nvGrpSpPr>
        <p:grpSpPr>
          <a:xfrm>
            <a:off x="11659832" y="1990214"/>
            <a:ext cx="2352235" cy="2376264"/>
            <a:chOff x="9653860" y="3397994"/>
            <a:chExt cx="2352235" cy="2376264"/>
          </a:xfrm>
        </p:grpSpPr>
        <p:sp>
          <p:nvSpPr>
            <p:cNvPr id="87" name="Google Shape;87;p14"/>
            <p:cNvSpPr/>
            <p:nvPr/>
          </p:nvSpPr>
          <p:spPr>
            <a:xfrm>
              <a:off x="10057375" y="4182412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3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10847436" y="4182412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3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9653860" y="4580489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3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10443922" y="4580489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3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10057375" y="3397994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3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9653860" y="3796071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3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93;p14"/>
          <p:cNvGrpSpPr/>
          <p:nvPr/>
        </p:nvGrpSpPr>
        <p:grpSpPr>
          <a:xfrm flipH="1" rot="-190311">
            <a:off x="11522791" y="6532498"/>
            <a:ext cx="2750474" cy="1980758"/>
            <a:chOff x="477068" y="5956593"/>
            <a:chExt cx="2750474" cy="1980758"/>
          </a:xfrm>
        </p:grpSpPr>
        <p:sp>
          <p:nvSpPr>
            <p:cNvPr id="94" name="Google Shape;94;p14"/>
            <p:cNvSpPr/>
            <p:nvPr/>
          </p:nvSpPr>
          <p:spPr>
            <a:xfrm>
              <a:off x="1278822" y="5956593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4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2068883" y="5956593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4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875307" y="6354670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4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1676285" y="6341901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4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77068" y="6743582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4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1273710" y="6743582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4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14119150" y="3582060"/>
            <a:ext cx="3491596" cy="2793404"/>
            <a:chOff x="4407355" y="2563615"/>
            <a:chExt cx="3491596" cy="2793404"/>
          </a:xfrm>
        </p:grpSpPr>
        <p:sp>
          <p:nvSpPr>
            <p:cNvPr id="101" name="Google Shape;101;p14"/>
            <p:cNvSpPr/>
            <p:nvPr/>
          </p:nvSpPr>
          <p:spPr>
            <a:xfrm>
              <a:off x="5209109" y="3376261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5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5999170" y="3376261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5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4805594" y="3774338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5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740292" y="3376261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5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4407355" y="4163250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5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5209109" y="2563615"/>
              <a:ext cx="1158659" cy="1193769"/>
            </a:xfrm>
            <a:prstGeom prst="cube">
              <a:avLst>
                <a:gd fmla="val 33551" name="adj"/>
              </a:avLst>
            </a:prstGeom>
            <a:solidFill>
              <a:schemeClr val="accent5"/>
            </a:solidFill>
            <a:ln cap="flat" cmpd="sng" w="571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4"/>
          <p:cNvSpPr txBox="1"/>
          <p:nvPr/>
        </p:nvSpPr>
        <p:spPr>
          <a:xfrm>
            <a:off x="922327" y="2107901"/>
            <a:ext cx="10547773" cy="7064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 of these have the same volume.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many faces will be visible on each shape?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 each shape, can you sketch a shape with the same number of visible faces, but a different volume?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2107701" y="7602363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106517" y="6884747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746855" y="7971935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1746855" y="7246459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2558212" y="7971935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3731771" y="6899261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3378459" y="7971935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4184736" y="7971935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3368609" y="7266723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/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222861" y="6405854"/>
            <a:ext cx="9437199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a) What is the surface area of this solid?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6203946" y="7419723"/>
            <a:ext cx="10984828" cy="14285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b) Where could you add a cube to make the surface area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40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units</a:t>
            </a:r>
            <a:r>
              <a:rPr baseline="30000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019679" y="6132666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1962101" y="3162286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2773458" y="3162286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5"/>
          <p:cNvSpPr/>
          <p:nvPr/>
        </p:nvSpPr>
        <p:spPr>
          <a:xfrm>
            <a:off x="3593705" y="3162286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5"/>
          <p:cNvSpPr/>
          <p:nvPr/>
        </p:nvSpPr>
        <p:spPr>
          <a:xfrm>
            <a:off x="4399982" y="3162286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1609882" y="3516360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1959738" y="2443500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5"/>
          <p:cNvSpPr/>
          <p:nvPr/>
        </p:nvSpPr>
        <p:spPr>
          <a:xfrm>
            <a:off x="2771095" y="2443500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5"/>
          <p:cNvSpPr/>
          <p:nvPr/>
        </p:nvSpPr>
        <p:spPr>
          <a:xfrm>
            <a:off x="3591342" y="2443500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5"/>
          <p:cNvSpPr/>
          <p:nvPr/>
        </p:nvSpPr>
        <p:spPr>
          <a:xfrm>
            <a:off x="4397619" y="2443500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5"/>
          <p:cNvSpPr/>
          <p:nvPr/>
        </p:nvSpPr>
        <p:spPr>
          <a:xfrm>
            <a:off x="1607519" y="2797574"/>
            <a:ext cx="1165939" cy="1069952"/>
          </a:xfrm>
          <a:prstGeom prst="cube">
            <a:avLst>
              <a:gd fmla="val 33551" name="adj"/>
            </a:avLst>
          </a:prstGeom>
          <a:solidFill>
            <a:schemeClr val="accent1">
              <a:alpha val="94901"/>
            </a:schemeClr>
          </a:solidFill>
          <a:ln cap="rnd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5"/>
          <p:cNvPicPr preferRelativeResize="0"/>
          <p:nvPr/>
        </p:nvPicPr>
        <p:blipFill rotWithShape="1">
          <a:blip r:embed="rId3">
            <a:alphaModFix/>
          </a:blip>
          <a:srcRect b="37557" l="0" r="8799" t="0"/>
          <a:stretch/>
        </p:blipFill>
        <p:spPr>
          <a:xfrm>
            <a:off x="15907031" y="2679412"/>
            <a:ext cx="2001615" cy="2740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6222861" y="2084856"/>
            <a:ext cx="10621014" cy="33419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Binh says this solid has a surface area of 15</a:t>
            </a: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cm</a:t>
            </a:r>
            <a:r>
              <a:rPr b="0" baseline="3000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What is the correct surface area?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What mistake do you think she made? </a:t>
            </a:r>
            <a:endParaRPr b="0" i="0" sz="35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2363943" y="2571993"/>
            <a:ext cx="1158659" cy="1193769"/>
          </a:xfrm>
          <a:prstGeom prst="cube">
            <a:avLst>
              <a:gd fmla="val 33551" name="adj"/>
            </a:avLst>
          </a:prstGeom>
          <a:solidFill>
            <a:schemeClr val="accent5"/>
          </a:solidFill>
          <a:ln cap="flat" cmpd="sng" w="571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61759" l="69997" r="7377" t="14856"/>
          <a:stretch/>
        </p:blipFill>
        <p:spPr>
          <a:xfrm>
            <a:off x="14119150" y="5861449"/>
            <a:ext cx="2194135" cy="3207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4701568" y="2165762"/>
            <a:ext cx="9535793" cy="5955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Zaki attaches 8 of these cubes together. What is the maximum surface area? What is the minimum surface area?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if there are 9 cubes?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do you notice?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