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</p:sldIdLst>
  <p:sldSz cy="10287000" cx="18288000"/>
  <p:notesSz cx="6858000" cy="9144000"/>
  <p:embeddedFontLst>
    <p:embeddedFont>
      <p:font typeface="Montserrat SemiBold"/>
      <p:regular r:id="rId6"/>
      <p:bold r:id="rId7"/>
      <p:italic r:id="rId8"/>
      <p:boldItalic r:id="rId9"/>
    </p:embeddedFont>
    <p:embeddedFont>
      <p:font typeface="Caveat"/>
      <p:regular r:id="rId10"/>
      <p:bold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veat-bold.fntdata"/><Relationship Id="rId10" Type="http://schemas.openxmlformats.org/officeDocument/2006/relationships/font" Target="fonts/Caveat-regular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Italic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font" Target="fonts/MontserratSemiBold-regular.fntdata"/><Relationship Id="rId18" Type="http://schemas.openxmlformats.org/officeDocument/2006/relationships/font" Target="fonts/MontserratMedium-italic.fntdata"/><Relationship Id="rId7" Type="http://schemas.openxmlformats.org/officeDocument/2006/relationships/font" Target="fonts/MontserratSemiBold-bold.fntdata"/><Relationship Id="rId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dc0375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dc0375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 b="6991" l="0" r="62424" t="-10414"/>
          <a:stretch/>
        </p:blipFill>
        <p:spPr>
          <a:xfrm>
            <a:off x="17228811" y="8797350"/>
            <a:ext cx="831487" cy="12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6321600" y="100750"/>
            <a:ext cx="5644800" cy="1273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5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Activity Card</a:t>
            </a:r>
            <a:r>
              <a:rPr b="1" lang="en-GB" sz="6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1" sz="6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13037300" y="3135350"/>
            <a:ext cx="51330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to play shots in different directions and experiment with the power and speed</a:t>
            </a: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416625" y="7851400"/>
            <a:ext cx="4960200" cy="18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Practise your skills from a seated position against a wall with targets on it</a:t>
            </a: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13215550" y="8232400"/>
            <a:ext cx="4359900" cy="18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shots can you play before the ball bounces on the floor?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208175" y="3257750"/>
            <a:ext cx="5245200" cy="1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‘shaking hands’ grip and make sure you have control of the racket.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5646761" y="2876450"/>
            <a:ext cx="69945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 different shots you can play in a tennis match.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5646761" y="4162975"/>
            <a:ext cx="69945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tennis equipment safely and be independent in getting ready to play</a:t>
            </a: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5646762" y="5844375"/>
            <a:ext cx="69945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Begin to move confidently and fluently in different directions.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5646738" y="6979650"/>
            <a:ext cx="69945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an understanding of tactics and how points are scored in tennis</a:t>
            </a: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4507200" y="1429950"/>
            <a:ext cx="9273600" cy="12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i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Net/Racket Sports</a:t>
            </a:r>
            <a:r>
              <a:rPr b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b="1" i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Tennis</a:t>
            </a:r>
            <a:r>
              <a:rPr b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5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65485" y="5275250"/>
            <a:ext cx="1991400" cy="2784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6800" y="346983"/>
            <a:ext cx="2274900" cy="2784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300" y="5275238"/>
            <a:ext cx="2535900" cy="23106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" name="Google Shape;9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14538" y="365824"/>
            <a:ext cx="2274900" cy="2574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