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a6a08c34_0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a6a08c3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Numbers to 30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8" name="Google Shape;1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995400"/>
            <a:ext cx="4771750" cy="33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1"/>
          <p:cNvSpPr txBox="1"/>
          <p:nvPr/>
        </p:nvSpPr>
        <p:spPr>
          <a:xfrm>
            <a:off x="458973" y="4276600"/>
            <a:ext cx="28062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