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c33cd03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6c33cd0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Lesson 11 of 15</a:t>
            </a:r>
            <a:endParaRPr/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Mr Whitehead</a:t>
            </a:r>
            <a:endParaRPr/>
          </a:p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352200" y="12442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Unit 6: Fractions and Decimals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Ordering decimals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Independent Task</a:t>
            </a:r>
            <a:endParaRPr sz="3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 rotWithShape="1">
          <a:blip r:embed="rId3">
            <a:alphaModFix/>
          </a:blip>
          <a:srcRect b="50223" l="0" r="0" t="0"/>
          <a:stretch/>
        </p:blipFill>
        <p:spPr>
          <a:xfrm>
            <a:off x="76200" y="864150"/>
            <a:ext cx="3738586" cy="121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 b="50223" l="0" r="0" t="0"/>
          <a:stretch/>
        </p:blipFill>
        <p:spPr>
          <a:xfrm>
            <a:off x="76200" y="2675750"/>
            <a:ext cx="3738586" cy="121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 rotWithShape="1">
          <a:blip r:embed="rId3">
            <a:alphaModFix/>
          </a:blip>
          <a:srcRect b="50223" l="0" r="0" t="0"/>
          <a:stretch/>
        </p:blipFill>
        <p:spPr>
          <a:xfrm>
            <a:off x="4488425" y="864150"/>
            <a:ext cx="3738586" cy="121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 b="50223" l="0" r="0" t="0"/>
          <a:stretch/>
        </p:blipFill>
        <p:spPr>
          <a:xfrm>
            <a:off x="4488425" y="2675750"/>
            <a:ext cx="3738586" cy="121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/>
        </p:nvSpPr>
        <p:spPr>
          <a:xfrm>
            <a:off x="226200" y="84735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1007869" y="84735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2534700" y="81910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1751450" y="84735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3241750" y="84735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268069" y="270400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1049738" y="270400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2576569" y="267575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1793319" y="270400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3283619" y="2704000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4668006" y="86147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5449675" y="86147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6976506" y="83322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6193256" y="86147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7683556" y="86147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4672919" y="268987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5454588" y="268987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6981419" y="266162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6198169" y="268987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7688469" y="2689875"/>
            <a:ext cx="33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378600" y="579600"/>
            <a:ext cx="3023400" cy="32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Target: smallest number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378600" y="2370300"/>
            <a:ext cx="3023400" cy="32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Target: largest number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4798200" y="579600"/>
            <a:ext cx="3023400" cy="32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Target: largest number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4798200" y="2370300"/>
            <a:ext cx="3023400" cy="32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Target: smallest number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-2400" y="-30000"/>
            <a:ext cx="9064800" cy="609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changes can you make to achieve the target?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