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0+Vn96X4cOhpqhpCt0i5DZso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24" Type="http://customschemas.google.com/relationships/presentationmetadata" Target="meta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2acdbef2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8d2acdbef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These words will be used throughout the lesson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ceb03b0ac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8ceb03b0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These words will be used throughout the lesson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eb03b0ac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ceb03b0a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These words will be used throughout the lesson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eb03b0ac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8ceb03b0a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These words will be used throughout the lesson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eb03b0ac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eb03b0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These words will be used throughout the lesson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2acdbef2_0_9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5" name="Google Shape;85;g8d2acdbef2_0_9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2acdbef2_0_86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g8d2acdbef2_0_86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g8d2acdbef2_0_86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0" name="Google Shape;90;g8d2acdbef2_0_8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1" cy="17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8d2acdbef2_0_86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2acdbef2_0_95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4" name="Google Shape;94;g8d2acdbef2_0_9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g8d2acdbef2_0_9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2acdbef2_0_99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8" name="Google Shape;98;g8d2acdbef2_0_99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99" name="Google Shape;99;g8d2acdbef2_0_9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2acdbef2_0_10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2acdbef2_0_105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d2acdbef2_0_105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2acdbef2_0_108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8d2acdbef2_0_108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2acdbef2_0_111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8d2acdbef2_0_111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2acdbef2_0_114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8d2acdbef2_0_114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2acdbef2_0_117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g8d2acdbef2_0_117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7" name="Google Shape;117;g8d2acdbef2_0_117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g8d2acdbef2_0_1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g8d2acdbef2_0_117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2acdbef2_0_12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g8d2acdbef2_0_123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g8d2acdbef2_0_123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g8d2acdbef2_0_123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5" name="Google Shape;125;g8d2acdbef2_0_123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g8d2acdbef2_0_123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g8d2acdbef2_0_123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g8d2acdbef2_0_123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g8d2acdbef2_0_1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2acdbef2_0_13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2" name="Google Shape;132;g8d2acdbef2_0_133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g8d2acdbef2_0_133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g8d2acdbef2_0_133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g8d2acdbef2_0_133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g8d2acdbef2_0_133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g8d2acdbef2_0_133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8" name="Google Shape;138;g8d2acdbef2_0_133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g8d2acdbef2_0_133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0" name="Google Shape;140;g8d2acdbef2_0_1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2acdbef2_0_144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143" name="Google Shape;143;g8d2acdbef2_0_144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4" name="Google Shape;144;g8d2acdbef2_0_14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2acdbef2_0_148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2acdbef2_0_8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g8d2acdbef2_0_81"/>
          <p:cNvSpPr txBox="1"/>
          <p:nvPr>
            <p:ph idx="1" type="body"/>
          </p:nvPr>
        </p:nvSpPr>
        <p:spPr>
          <a:xfrm>
            <a:off x="611967" y="1917533"/>
            <a:ext cx="109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g8d2acdbef2_0_8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g8d2acdbef2_0_8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idx="4294967295" type="subTitle"/>
          </p:nvPr>
        </p:nvSpPr>
        <p:spPr>
          <a:xfrm>
            <a:off x="353467" y="60221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52" name="Google Shape;152;p1"/>
          <p:cNvSpPr txBox="1"/>
          <p:nvPr>
            <p:ph idx="4294967295" type="subTitle"/>
          </p:nvPr>
        </p:nvSpPr>
        <p:spPr>
          <a:xfrm>
            <a:off x="353467" y="541259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353475" y="29884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Finding a percent of a quantity - problem solving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2acdbef2_0_7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g8d2acdbef2_0_75"/>
          <p:cNvSpPr/>
          <p:nvPr/>
        </p:nvSpPr>
        <p:spPr>
          <a:xfrm>
            <a:off x="398275" y="226900"/>
            <a:ext cx="7677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practice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8d2acdbef2_0_75"/>
          <p:cNvSpPr txBox="1"/>
          <p:nvPr/>
        </p:nvSpPr>
        <p:spPr>
          <a:xfrm>
            <a:off x="485175" y="1108000"/>
            <a:ext cx="115287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percentages of £400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			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		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75%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		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10%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			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		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		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other percentages can you find?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eb03b0ac_0_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g8ceb03b0ac_0_10"/>
          <p:cNvSpPr/>
          <p:nvPr/>
        </p:nvSpPr>
        <p:spPr>
          <a:xfrm>
            <a:off x="398275" y="226900"/>
            <a:ext cx="7677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practice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8ceb03b0ac_0_10"/>
          <p:cNvSpPr txBox="1"/>
          <p:nvPr/>
        </p:nvSpPr>
        <p:spPr>
          <a:xfrm>
            <a:off x="485175" y="1108000"/>
            <a:ext cx="115287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160 pupils at Wood Lane Primary School.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75% of pupils walk to school. 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ways can you solve this question?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8ceb03b0a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1909775"/>
            <a:ext cx="10189251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8ceb03b0ac_0_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g8ceb03b0ac_0_28"/>
          <p:cNvSpPr/>
          <p:nvPr/>
        </p:nvSpPr>
        <p:spPr>
          <a:xfrm>
            <a:off x="398275" y="226900"/>
            <a:ext cx="7677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practice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8ceb03b0ac_0_28"/>
          <p:cNvSpPr txBox="1"/>
          <p:nvPr/>
        </p:nvSpPr>
        <p:spPr>
          <a:xfrm>
            <a:off x="485175" y="1108000"/>
            <a:ext cx="92400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this information to decide who did better in the penalty shootout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each took 5 more shots.  Who did better now?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g8ceb03b0ac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038" y="4482975"/>
            <a:ext cx="10132225" cy="82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eb03b0ac_0_4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g8ceb03b0ac_0_42"/>
          <p:cNvSpPr/>
          <p:nvPr/>
        </p:nvSpPr>
        <p:spPr>
          <a:xfrm>
            <a:off x="398275" y="226900"/>
            <a:ext cx="8831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</a:t>
            </a: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learning: practice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ceb03b0ac_0_42"/>
          <p:cNvSpPr txBox="1"/>
          <p:nvPr/>
        </p:nvSpPr>
        <p:spPr>
          <a:xfrm>
            <a:off x="485175" y="1108000"/>
            <a:ext cx="9531900" cy="21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Olivia and Marta are playing basketball.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Olivia scored 18 out of 24 and Marta scored 18 out of 30.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they equal? 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has a better percent?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these as fractions?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g8ceb03b0ac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081" y="2198700"/>
            <a:ext cx="3827586" cy="16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8ceb03b0ac_0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365" y="4150350"/>
            <a:ext cx="4744909" cy="16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eb03b0ac_0_5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g8ceb03b0ac_0_51"/>
          <p:cNvSpPr/>
          <p:nvPr/>
        </p:nvSpPr>
        <p:spPr>
          <a:xfrm>
            <a:off x="398275" y="226900"/>
            <a:ext cx="7677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</a:t>
            </a: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practice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8ceb03b0ac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975" y="1108000"/>
            <a:ext cx="10428803" cy="47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8ceb03b0ac_0_51"/>
          <p:cNvSpPr txBox="1"/>
          <p:nvPr/>
        </p:nvSpPr>
        <p:spPr>
          <a:xfrm>
            <a:off x="1458050" y="6258500"/>
            <a:ext cx="4524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 or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