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244e70f96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244e70f96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244e70f96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8244e70f96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244e70f96_0_1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244e70f96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24cb24d7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24cb24d7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24cb24d7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24cb24d7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7" name="Google Shape;117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does a compass work?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0" name="Google Shape;130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Roberts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022" y="824900"/>
            <a:ext cx="1987226" cy="198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/>
          <p:nvPr/>
        </p:nvSpPr>
        <p:spPr>
          <a:xfrm>
            <a:off x="846950" y="1575825"/>
            <a:ext cx="13584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magnet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972" y="3013162"/>
            <a:ext cx="1987226" cy="198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5563" y="774800"/>
            <a:ext cx="2087450" cy="20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>
            <p:ph type="title"/>
          </p:nvPr>
        </p:nvSpPr>
        <p:spPr>
          <a:xfrm>
            <a:off x="458975" y="445025"/>
            <a:ext cx="2453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STAR WORDS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7"/>
          <p:cNvSpPr txBox="1"/>
          <p:nvPr/>
        </p:nvSpPr>
        <p:spPr>
          <a:xfrm>
            <a:off x="1091300" y="3878125"/>
            <a:ext cx="14685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attract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5536688" y="1575825"/>
            <a:ext cx="15342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repel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700" y="857024"/>
            <a:ext cx="2087424" cy="198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/>
        </p:nvSpPr>
        <p:spPr>
          <a:xfrm>
            <a:off x="3199800" y="1575825"/>
            <a:ext cx="15342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force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9797" y="3079837"/>
            <a:ext cx="1987226" cy="198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/>
        </p:nvSpPr>
        <p:spPr>
          <a:xfrm>
            <a:off x="3030700" y="3830750"/>
            <a:ext cx="14685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poles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3672" y="3013150"/>
            <a:ext cx="1987226" cy="198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5758725" y="3764063"/>
            <a:ext cx="14685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friction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9000" y="108120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Where was the first compass used?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was the first compass made from?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is the middle of the earth filled with?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does the Earth act like a giant version of?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Why are compasses helpful?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happens if you put a compass next to a magnet?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6" name="Google Shape;156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Instructions</a:t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 Move 3 squares west.  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Move _ squares ______.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Move _ squares ______.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  </a:t>
            </a:r>
            <a:endParaRPr sz="2400"/>
          </a:p>
        </p:txBody>
      </p:sp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idx="4294967295" type="title"/>
          </p:nvPr>
        </p:nvSpPr>
        <p:spPr>
          <a:xfrm>
            <a:off x="458975" y="16217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Why were compasses so helpful to people sailing in boats no matter what the weather was like?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654" y="1"/>
            <a:ext cx="1064349" cy="12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30"/>
          <p:cNvSpPr txBox="1"/>
          <p:nvPr/>
        </p:nvSpPr>
        <p:spPr>
          <a:xfrm>
            <a:off x="458975" y="4455250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434343"/>
                </a:solidFill>
              </a:rPr>
              <a:t>Icon from Noun Project</a:t>
            </a:r>
            <a:endParaRPr sz="9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