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7F4ECA-2A4D-419E-BDFD-A224C7B83C5D}">
  <a:tblStyle styleId="{947F4ECA-2A4D-419E-BDFD-A224C7B83C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6d574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6d574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a9200d3b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a9200d3b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26d57423_0_6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26d57423_0_6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ee09d06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ee09d06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26d574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26d574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26d57423_0_1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26d57423_0_1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ee09d067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cee09d067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2580400"/>
            <a:ext cx="13201200" cy="288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Imperative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779325"/>
            <a:ext cx="16452000" cy="60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Google Shape;87;p15"/>
          <p:cNvGraphicFramePr/>
          <p:nvPr/>
        </p:nvGraphicFramePr>
        <p:xfrm>
          <a:off x="1962200" y="89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5070500"/>
                <a:gridCol w="2435300"/>
              </a:tblGrid>
              <a:tr h="711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-o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-s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-t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-mus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-tis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-nt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8" name="Google Shape;88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1962200" y="635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5070500"/>
                <a:gridCol w="2435300"/>
              </a:tblGrid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(Infinitive)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Google Shape;91;p15"/>
          <p:cNvGraphicFramePr/>
          <p:nvPr/>
        </p:nvGraphicFramePr>
        <p:xfrm>
          <a:off x="1962200" y="712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5070500"/>
                <a:gridCol w="2435300"/>
              </a:tblGrid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! (Imperative s)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-a/-e/-i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1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! (Imperative pl)</a:t>
                      </a:r>
                      <a:endParaRPr b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-te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92" name="Google Shape;92;p15"/>
          <p:cNvSpPr txBox="1"/>
          <p:nvPr/>
        </p:nvSpPr>
        <p:spPr>
          <a:xfrm>
            <a:off x="917950" y="6710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Imperative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6690300"/>
                <a:gridCol w="66153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consumere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exspect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spectare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spectate.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spectamus.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exspecta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audi.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intr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scribit.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scribite.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1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1" name="Google Shape;101;p16"/>
          <p:cNvSpPr txBox="1"/>
          <p:nvPr>
            <p:ph idx="1" type="subTitle"/>
          </p:nvPr>
        </p:nvSpPr>
        <p:spPr>
          <a:xfrm>
            <a:off x="917950" y="1635300"/>
            <a:ext cx="133056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1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5234100"/>
                <a:gridCol w="80715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Watch! (s)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Enter! (pl)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enter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wait.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listen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wait.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Listen! (pl)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write.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do not listen.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Don’t listen! (s)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9" name="Google Shape;109;p17"/>
          <p:cNvSpPr txBox="1"/>
          <p:nvPr>
            <p:ph idx="1" type="subTitle"/>
          </p:nvPr>
        </p:nvSpPr>
        <p:spPr>
          <a:xfrm>
            <a:off x="917950" y="1635300"/>
            <a:ext cx="133056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Latin.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1: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3" name="Google Shape;123;p19"/>
          <p:cNvSpPr txBox="1"/>
          <p:nvPr>
            <p:ph idx="1" type="subTitle"/>
          </p:nvPr>
        </p:nvSpPr>
        <p:spPr>
          <a:xfrm>
            <a:off x="917950" y="1635300"/>
            <a:ext cx="133056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24" name="Google Shape;124;p19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6690300"/>
                <a:gridCol w="66153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eat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Wait! (s)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watch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Watch! (pl)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watch.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wait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Listen! (s)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enter.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 writes.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Write! (pl)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31" name="Google Shape;131;p20"/>
          <p:cNvSpPr txBox="1"/>
          <p:nvPr>
            <p:ph idx="1" type="subTitle"/>
          </p:nvPr>
        </p:nvSpPr>
        <p:spPr>
          <a:xfrm>
            <a:off x="917950" y="1635300"/>
            <a:ext cx="133056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{947F4ECA-2A4D-419E-BDFD-A224C7B83C5D}</a:tableStyleId>
              </a:tblPr>
              <a:tblGrid>
                <a:gridCol w="6775975"/>
                <a:gridCol w="6529625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specta!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intrate!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intrare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exspectamus.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audire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exspectant.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audite!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scribitis.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 audis.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noli audire! 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