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" name="Google Shape;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Google Shape;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0" name="Google Shape;3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Relationship Id="rId4" Type="http://schemas.openxmlformats.org/officeDocument/2006/relationships/image" Target="../media/image17.png"/><Relationship Id="rId11" Type="http://schemas.openxmlformats.org/officeDocument/2006/relationships/image" Target="../media/image7.png"/><Relationship Id="rId10" Type="http://schemas.openxmlformats.org/officeDocument/2006/relationships/image" Target="../media/image4.png"/><Relationship Id="rId12" Type="http://schemas.openxmlformats.org/officeDocument/2006/relationships/image" Target="../media/image6.png"/><Relationship Id="rId9" Type="http://schemas.openxmlformats.org/officeDocument/2006/relationships/image" Target="../media/image13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10.png"/><Relationship Id="rId6" Type="http://schemas.openxmlformats.org/officeDocument/2006/relationships/image" Target="../media/image5.png"/><Relationship Id="rId7" Type="http://schemas.openxmlformats.org/officeDocument/2006/relationships/image" Target="../media/image1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4.png"/><Relationship Id="rId13" Type="http://schemas.openxmlformats.org/officeDocument/2006/relationships/image" Target="../media/image29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17.png"/><Relationship Id="rId9" Type="http://schemas.openxmlformats.org/officeDocument/2006/relationships/image" Target="../media/image13.png"/><Relationship Id="rId15" Type="http://schemas.openxmlformats.org/officeDocument/2006/relationships/image" Target="../media/image27.png"/><Relationship Id="rId14" Type="http://schemas.openxmlformats.org/officeDocument/2006/relationships/image" Target="../media/image24.png"/><Relationship Id="rId17" Type="http://schemas.openxmlformats.org/officeDocument/2006/relationships/image" Target="../media/image6.png"/><Relationship Id="rId16" Type="http://schemas.openxmlformats.org/officeDocument/2006/relationships/image" Target="../media/image7.png"/><Relationship Id="rId5" Type="http://schemas.openxmlformats.org/officeDocument/2006/relationships/image" Target="../media/image15.png"/><Relationship Id="rId19" Type="http://schemas.openxmlformats.org/officeDocument/2006/relationships/image" Target="../media/image28.png"/><Relationship Id="rId6" Type="http://schemas.openxmlformats.org/officeDocument/2006/relationships/image" Target="../media/image16.png"/><Relationship Id="rId18" Type="http://schemas.openxmlformats.org/officeDocument/2006/relationships/image" Target="../media/image26.png"/><Relationship Id="rId7" Type="http://schemas.openxmlformats.org/officeDocument/2006/relationships/image" Target="../media/image12.png"/><Relationship Id="rId8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image" Target="../media/image23.png"/><Relationship Id="rId10" Type="http://schemas.openxmlformats.org/officeDocument/2006/relationships/image" Target="../media/image21.png"/><Relationship Id="rId1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2.png"/><Relationship Id="rId5" Type="http://schemas.openxmlformats.org/officeDocument/2006/relationships/image" Target="../media/image10.png"/><Relationship Id="rId6" Type="http://schemas.openxmlformats.org/officeDocument/2006/relationships/image" Target="../media/image5.png"/><Relationship Id="rId7" Type="http://schemas.openxmlformats.org/officeDocument/2006/relationships/image" Target="../media/image18.png"/><Relationship Id="rId8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8975" y="1946600"/>
            <a:ext cx="6780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rgbClr val="473340"/>
                </a:solidFill>
              </a:rPr>
              <a:t>Find missing angles in a special quadrilateral</a:t>
            </a:r>
            <a:endParaRPr sz="2800">
              <a:solidFill>
                <a:srgbClr val="473340"/>
              </a:solidFill>
            </a:endParaRPr>
          </a:p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58975" y="342775"/>
            <a:ext cx="3951000" cy="13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0" name="Google Shape;30;p5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Clasper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/>
        </p:nvSpPr>
        <p:spPr>
          <a:xfrm>
            <a:off x="4793427" y="976950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6"/>
          <p:cNvSpPr txBox="1"/>
          <p:nvPr>
            <p:ph type="title"/>
          </p:nvPr>
        </p:nvSpPr>
        <p:spPr>
          <a:xfrm>
            <a:off x="458974" y="446400"/>
            <a:ext cx="8004626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Find missing angles in a special quadrilateral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Calculate the missing angles in each trapezium.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39" name="Google Shape;39;p6"/>
          <p:cNvSpPr/>
          <p:nvPr/>
        </p:nvSpPr>
        <p:spPr>
          <a:xfrm>
            <a:off x="576860" y="1273904"/>
            <a:ext cx="364610" cy="6078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/>
          <p:nvPr/>
        </p:nvSpPr>
        <p:spPr>
          <a:xfrm>
            <a:off x="2500147" y="1234655"/>
            <a:ext cx="251593" cy="16855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1374527" y="2976802"/>
            <a:ext cx="133631" cy="2158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561" y="1782309"/>
            <a:ext cx="1445473" cy="1063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8106" y="1885184"/>
            <a:ext cx="1597122" cy="907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3721" y="3037033"/>
            <a:ext cx="1639279" cy="1192203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/>
          <p:nvPr/>
        </p:nvSpPr>
        <p:spPr>
          <a:xfrm rot="-10221501">
            <a:off x="3461106" y="2879365"/>
            <a:ext cx="515107" cy="432425"/>
          </a:xfrm>
          <a:prstGeom prst="arc">
            <a:avLst>
              <a:gd fmla="val 15089003" name="adj1"/>
              <a:gd fmla="val 0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6"/>
          <p:cNvSpPr/>
          <p:nvPr/>
        </p:nvSpPr>
        <p:spPr>
          <a:xfrm rot="10481191">
            <a:off x="2405140" y="2816492"/>
            <a:ext cx="515107" cy="432425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6"/>
          <p:cNvSpPr/>
          <p:nvPr/>
        </p:nvSpPr>
        <p:spPr>
          <a:xfrm rot="-5400000">
            <a:off x="3610216" y="3603572"/>
            <a:ext cx="532949" cy="417948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6"/>
          <p:cNvSpPr/>
          <p:nvPr/>
        </p:nvSpPr>
        <p:spPr>
          <a:xfrm rot="591097">
            <a:off x="2295129" y="3543919"/>
            <a:ext cx="515107" cy="432425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Google Shape;49;p6"/>
          <p:cNvCxnSpPr/>
          <p:nvPr/>
        </p:nvCxnSpPr>
        <p:spPr>
          <a:xfrm>
            <a:off x="2220050" y="3050368"/>
            <a:ext cx="1013655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0" name="Google Shape;50;p6"/>
          <p:cNvCxnSpPr/>
          <p:nvPr/>
        </p:nvCxnSpPr>
        <p:spPr>
          <a:xfrm>
            <a:off x="3093794" y="3050368"/>
            <a:ext cx="547427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" name="Google Shape;51;p6"/>
          <p:cNvCxnSpPr/>
          <p:nvPr/>
        </p:nvCxnSpPr>
        <p:spPr>
          <a:xfrm>
            <a:off x="2489395" y="3812547"/>
            <a:ext cx="547427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2" name="Google Shape;52;p6"/>
          <p:cNvCxnSpPr/>
          <p:nvPr/>
        </p:nvCxnSpPr>
        <p:spPr>
          <a:xfrm>
            <a:off x="2922545" y="3812547"/>
            <a:ext cx="103853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" name="Google Shape;53;p6"/>
          <p:cNvCxnSpPr/>
          <p:nvPr/>
        </p:nvCxnSpPr>
        <p:spPr>
          <a:xfrm flipH="1" rot="10800000">
            <a:off x="2489395" y="3050368"/>
            <a:ext cx="246279" cy="76217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" name="Google Shape;54;p6"/>
          <p:cNvCxnSpPr/>
          <p:nvPr/>
        </p:nvCxnSpPr>
        <p:spPr>
          <a:xfrm>
            <a:off x="3641221" y="3050368"/>
            <a:ext cx="328849" cy="76217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5" name="Google Shape;55;p6"/>
          <p:cNvSpPr txBox="1"/>
          <p:nvPr/>
        </p:nvSpPr>
        <p:spPr>
          <a:xfrm>
            <a:off x="1872459" y="3105759"/>
            <a:ext cx="61139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72</a:t>
            </a:r>
            <a:r>
              <a:rPr b="1" baseline="3000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 txBox="1"/>
          <p:nvPr/>
        </p:nvSpPr>
        <p:spPr>
          <a:xfrm>
            <a:off x="2401253" y="3413872"/>
            <a:ext cx="61139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/>
          </a:p>
        </p:txBody>
      </p:sp>
      <p:sp>
        <p:nvSpPr>
          <p:cNvPr id="57" name="Google Shape;57;p6"/>
          <p:cNvSpPr txBox="1"/>
          <p:nvPr/>
        </p:nvSpPr>
        <p:spPr>
          <a:xfrm>
            <a:off x="2824011" y="2974218"/>
            <a:ext cx="61139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/>
          </a:p>
        </p:txBody>
      </p:sp>
      <p:sp>
        <p:nvSpPr>
          <p:cNvPr id="58" name="Google Shape;58;p6"/>
          <p:cNvSpPr txBox="1"/>
          <p:nvPr/>
        </p:nvSpPr>
        <p:spPr>
          <a:xfrm>
            <a:off x="3151969" y="3517392"/>
            <a:ext cx="61139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r>
              <a:rPr b="1" baseline="3000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6"/>
          <p:cNvSpPr/>
          <p:nvPr/>
        </p:nvSpPr>
        <p:spPr>
          <a:xfrm>
            <a:off x="1280159" y="2092988"/>
            <a:ext cx="278674" cy="16742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/>
          <p:nvPr/>
        </p:nvSpPr>
        <p:spPr>
          <a:xfrm>
            <a:off x="1633798" y="2510594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6"/>
          <p:cNvSpPr/>
          <p:nvPr/>
        </p:nvSpPr>
        <p:spPr>
          <a:xfrm>
            <a:off x="3285123" y="2440560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6"/>
          <p:cNvSpPr/>
          <p:nvPr/>
        </p:nvSpPr>
        <p:spPr>
          <a:xfrm>
            <a:off x="3487675" y="2084279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6"/>
          <p:cNvSpPr/>
          <p:nvPr/>
        </p:nvSpPr>
        <p:spPr>
          <a:xfrm>
            <a:off x="759164" y="3325631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6"/>
          <p:cNvSpPr/>
          <p:nvPr/>
        </p:nvSpPr>
        <p:spPr>
          <a:xfrm>
            <a:off x="619827" y="3847560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6"/>
          <p:cNvSpPr/>
          <p:nvPr/>
        </p:nvSpPr>
        <p:spPr>
          <a:xfrm>
            <a:off x="1412249" y="3812546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6"/>
          <p:cNvSpPr/>
          <p:nvPr/>
        </p:nvSpPr>
        <p:spPr>
          <a:xfrm>
            <a:off x="2107958" y="3167957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6"/>
          <p:cNvSpPr/>
          <p:nvPr/>
        </p:nvSpPr>
        <p:spPr>
          <a:xfrm>
            <a:off x="2803428" y="3428581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376835" y="3514285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3228455" y="3076310"/>
            <a:ext cx="195850" cy="1277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6"/>
          <p:cNvSpPr txBox="1"/>
          <p:nvPr/>
        </p:nvSpPr>
        <p:spPr>
          <a:xfrm>
            <a:off x="1334869" y="2078581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120º</a:t>
            </a:r>
            <a:endParaRPr/>
          </a:p>
        </p:txBody>
      </p:sp>
      <p:sp>
        <p:nvSpPr>
          <p:cNvPr id="71" name="Google Shape;71;p6"/>
          <p:cNvSpPr txBox="1"/>
          <p:nvPr/>
        </p:nvSpPr>
        <p:spPr>
          <a:xfrm>
            <a:off x="1543909" y="2469447"/>
            <a:ext cx="707987" cy="24622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2" name="Google Shape;72;p6"/>
          <p:cNvSpPr txBox="1"/>
          <p:nvPr/>
        </p:nvSpPr>
        <p:spPr>
          <a:xfrm>
            <a:off x="3162178" y="2440559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61º</a:t>
            </a:r>
            <a:endParaRPr/>
          </a:p>
        </p:txBody>
      </p:sp>
      <p:sp>
        <p:nvSpPr>
          <p:cNvPr id="73" name="Google Shape;73;p6"/>
          <p:cNvSpPr txBox="1"/>
          <p:nvPr/>
        </p:nvSpPr>
        <p:spPr>
          <a:xfrm>
            <a:off x="3151969" y="2021504"/>
            <a:ext cx="707987" cy="24622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4" name="Google Shape;74;p6"/>
          <p:cNvSpPr txBox="1"/>
          <p:nvPr/>
        </p:nvSpPr>
        <p:spPr>
          <a:xfrm>
            <a:off x="517290" y="3840405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80º</a:t>
            </a:r>
            <a:endParaRPr/>
          </a:p>
        </p:txBody>
      </p:sp>
      <p:sp>
        <p:nvSpPr>
          <p:cNvPr id="75" name="Google Shape;75;p6"/>
          <p:cNvSpPr txBox="1"/>
          <p:nvPr/>
        </p:nvSpPr>
        <p:spPr>
          <a:xfrm>
            <a:off x="440026" y="3216915"/>
            <a:ext cx="707987" cy="24622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6" name="Google Shape;76;p6"/>
          <p:cNvSpPr txBox="1"/>
          <p:nvPr/>
        </p:nvSpPr>
        <p:spPr>
          <a:xfrm>
            <a:off x="1424366" y="3838124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85º</a:t>
            </a:r>
            <a:endParaRPr/>
          </a:p>
        </p:txBody>
      </p:sp>
      <p:sp>
        <p:nvSpPr>
          <p:cNvPr id="77" name="Google Shape;77;p6"/>
          <p:cNvSpPr txBox="1"/>
          <p:nvPr/>
        </p:nvSpPr>
        <p:spPr>
          <a:xfrm>
            <a:off x="2494608" y="3443216"/>
            <a:ext cx="707987" cy="246221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8" name="Google Shape;78;p6"/>
          <p:cNvSpPr txBox="1"/>
          <p:nvPr/>
        </p:nvSpPr>
        <p:spPr>
          <a:xfrm>
            <a:off x="3145997" y="3170409"/>
            <a:ext cx="707987" cy="246221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9" name="Google Shape;79;p6"/>
          <p:cNvSpPr txBox="1"/>
          <p:nvPr/>
        </p:nvSpPr>
        <p:spPr>
          <a:xfrm>
            <a:off x="2188417" y="3160296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72º</a:t>
            </a:r>
            <a:endParaRPr/>
          </a:p>
        </p:txBody>
      </p:sp>
      <p:sp>
        <p:nvSpPr>
          <p:cNvPr id="80" name="Google Shape;80;p6"/>
          <p:cNvSpPr txBox="1"/>
          <p:nvPr/>
        </p:nvSpPr>
        <p:spPr>
          <a:xfrm>
            <a:off x="3388953" y="3509897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60º</a:t>
            </a:r>
            <a:endParaRPr/>
          </a:p>
        </p:txBody>
      </p:sp>
      <p:sp>
        <p:nvSpPr>
          <p:cNvPr id="81" name="Google Shape;81;p6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2" name="Google Shape;8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83" name="Google Shape;83;p6"/>
          <p:cNvSpPr txBox="1"/>
          <p:nvPr/>
        </p:nvSpPr>
        <p:spPr>
          <a:xfrm>
            <a:off x="4807814" y="761541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Find the missing angle in each parallelogram.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4" name="Google Shape;84;p6"/>
          <p:cNvGrpSpPr/>
          <p:nvPr/>
        </p:nvGrpSpPr>
        <p:grpSpPr>
          <a:xfrm>
            <a:off x="5047239" y="2200635"/>
            <a:ext cx="1329569" cy="476661"/>
            <a:chOff x="6367141" y="2507091"/>
            <a:chExt cx="858302" cy="276999"/>
          </a:xfrm>
        </p:grpSpPr>
        <p:cxnSp>
          <p:nvCxnSpPr>
            <p:cNvPr id="85" name="Google Shape;85;p6"/>
            <p:cNvCxnSpPr/>
            <p:nvPr/>
          </p:nvCxnSpPr>
          <p:spPr>
            <a:xfrm>
              <a:off x="6367141" y="2592749"/>
              <a:ext cx="858302" cy="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6" name="Google Shape;86;p6"/>
            <p:cNvSpPr txBox="1"/>
            <p:nvPr/>
          </p:nvSpPr>
          <p:spPr>
            <a:xfrm>
              <a:off x="6680359" y="2507091"/>
              <a:ext cx="4263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&gt;</a:t>
              </a:r>
              <a:endParaRPr/>
            </a:p>
          </p:txBody>
        </p:sp>
      </p:grpSp>
      <p:grpSp>
        <p:nvGrpSpPr>
          <p:cNvPr id="87" name="Google Shape;87;p6"/>
          <p:cNvGrpSpPr/>
          <p:nvPr/>
        </p:nvGrpSpPr>
        <p:grpSpPr>
          <a:xfrm>
            <a:off x="5608376" y="1523196"/>
            <a:ext cx="1329569" cy="476661"/>
            <a:chOff x="6367141" y="2513940"/>
            <a:chExt cx="858302" cy="276999"/>
          </a:xfrm>
        </p:grpSpPr>
        <p:cxnSp>
          <p:nvCxnSpPr>
            <p:cNvPr id="88" name="Google Shape;88;p6"/>
            <p:cNvCxnSpPr/>
            <p:nvPr/>
          </p:nvCxnSpPr>
          <p:spPr>
            <a:xfrm>
              <a:off x="6367141" y="2592749"/>
              <a:ext cx="858302" cy="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9" name="Google Shape;89;p6"/>
            <p:cNvSpPr txBox="1"/>
            <p:nvPr/>
          </p:nvSpPr>
          <p:spPr>
            <a:xfrm>
              <a:off x="6598625" y="2513940"/>
              <a:ext cx="4263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&gt;</a:t>
              </a:r>
              <a:endParaRPr/>
            </a:p>
          </p:txBody>
        </p:sp>
      </p:grpSp>
      <p:grpSp>
        <p:nvGrpSpPr>
          <p:cNvPr id="90" name="Google Shape;90;p6"/>
          <p:cNvGrpSpPr/>
          <p:nvPr/>
        </p:nvGrpSpPr>
        <p:grpSpPr>
          <a:xfrm rot="-2993666">
            <a:off x="4929016" y="1814738"/>
            <a:ext cx="960635" cy="429091"/>
            <a:chOff x="7663009" y="2788567"/>
            <a:chExt cx="558248" cy="276999"/>
          </a:xfrm>
        </p:grpSpPr>
        <p:cxnSp>
          <p:nvCxnSpPr>
            <p:cNvPr id="91" name="Google Shape;91;p6"/>
            <p:cNvCxnSpPr/>
            <p:nvPr/>
          </p:nvCxnSpPr>
          <p:spPr>
            <a:xfrm>
              <a:off x="7663009" y="2877951"/>
              <a:ext cx="518943" cy="1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2" name="Google Shape;92;p6"/>
            <p:cNvSpPr txBox="1"/>
            <p:nvPr/>
          </p:nvSpPr>
          <p:spPr>
            <a:xfrm>
              <a:off x="7794911" y="2788567"/>
              <a:ext cx="4263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&gt;&gt;</a:t>
              </a:r>
              <a:endParaRPr/>
            </a:p>
          </p:txBody>
        </p:sp>
      </p:grpSp>
      <p:grpSp>
        <p:nvGrpSpPr>
          <p:cNvPr id="93" name="Google Shape;93;p6"/>
          <p:cNvGrpSpPr/>
          <p:nvPr/>
        </p:nvGrpSpPr>
        <p:grpSpPr>
          <a:xfrm rot="-2993666">
            <a:off x="6259753" y="1813036"/>
            <a:ext cx="957499" cy="429091"/>
            <a:chOff x="7663009" y="2785377"/>
            <a:chExt cx="556425" cy="276999"/>
          </a:xfrm>
        </p:grpSpPr>
        <p:cxnSp>
          <p:nvCxnSpPr>
            <p:cNvPr id="94" name="Google Shape;94;p6"/>
            <p:cNvCxnSpPr/>
            <p:nvPr/>
          </p:nvCxnSpPr>
          <p:spPr>
            <a:xfrm>
              <a:off x="7663009" y="2877951"/>
              <a:ext cx="518943" cy="1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5" name="Google Shape;95;p6"/>
            <p:cNvSpPr txBox="1"/>
            <p:nvPr/>
          </p:nvSpPr>
          <p:spPr>
            <a:xfrm>
              <a:off x="7793088" y="2785377"/>
              <a:ext cx="4263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&gt;&gt;</a:t>
              </a:r>
              <a:endParaRPr/>
            </a:p>
          </p:txBody>
        </p:sp>
      </p:grpSp>
      <p:sp>
        <p:nvSpPr>
          <p:cNvPr id="96" name="Google Shape;96;p6"/>
          <p:cNvSpPr/>
          <p:nvPr/>
        </p:nvSpPr>
        <p:spPr>
          <a:xfrm>
            <a:off x="4986023" y="2173618"/>
            <a:ext cx="409302" cy="372935"/>
          </a:xfrm>
          <a:prstGeom prst="arc">
            <a:avLst>
              <a:gd fmla="val 16200000" name="adj1"/>
              <a:gd fmla="val 2144022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6"/>
          <p:cNvSpPr/>
          <p:nvPr/>
        </p:nvSpPr>
        <p:spPr>
          <a:xfrm rot="10800000">
            <a:off x="6589928" y="1472103"/>
            <a:ext cx="409302" cy="372935"/>
          </a:xfrm>
          <a:prstGeom prst="arc">
            <a:avLst>
              <a:gd fmla="val 16200000" name="adj1"/>
              <a:gd fmla="val 2144022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5315116" y="2067826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73º</a:t>
            </a:r>
            <a:endParaRPr/>
          </a:p>
        </p:txBody>
      </p:sp>
      <p:sp>
        <p:nvSpPr>
          <p:cNvPr id="99" name="Google Shape;99;p6"/>
          <p:cNvSpPr txBox="1"/>
          <p:nvPr/>
        </p:nvSpPr>
        <p:spPr>
          <a:xfrm>
            <a:off x="6201513" y="1683102"/>
            <a:ext cx="707987" cy="246221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0" name="Google Shape;100;p6"/>
          <p:cNvSpPr txBox="1"/>
          <p:nvPr/>
        </p:nvSpPr>
        <p:spPr>
          <a:xfrm>
            <a:off x="6016503" y="2797360"/>
            <a:ext cx="707987" cy="246221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101" name="Google Shape;101;p6"/>
          <p:cNvGrpSpPr/>
          <p:nvPr/>
        </p:nvGrpSpPr>
        <p:grpSpPr>
          <a:xfrm rot="-1179023">
            <a:off x="5779183" y="2283227"/>
            <a:ext cx="2208908" cy="2379000"/>
            <a:chOff x="5342553" y="2651777"/>
            <a:chExt cx="2208908" cy="2379000"/>
          </a:xfrm>
        </p:grpSpPr>
        <p:grpSp>
          <p:nvGrpSpPr>
            <p:cNvPr id="102" name="Google Shape;102;p6"/>
            <p:cNvGrpSpPr/>
            <p:nvPr/>
          </p:nvGrpSpPr>
          <p:grpSpPr>
            <a:xfrm rot="4647292">
              <a:off x="5178322" y="3144920"/>
              <a:ext cx="1329569" cy="729736"/>
              <a:chOff x="6367141" y="2536462"/>
              <a:chExt cx="858302" cy="276999"/>
            </a:xfrm>
          </p:grpSpPr>
          <p:cxnSp>
            <p:nvCxnSpPr>
              <p:cNvPr id="103" name="Google Shape;103;p6"/>
              <p:cNvCxnSpPr/>
              <p:nvPr/>
            </p:nvCxnSpPr>
            <p:spPr>
              <a:xfrm>
                <a:off x="6367141" y="2592749"/>
                <a:ext cx="858302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04" name="Google Shape;104;p6"/>
              <p:cNvSpPr txBox="1"/>
              <p:nvPr/>
            </p:nvSpPr>
            <p:spPr>
              <a:xfrm>
                <a:off x="6740564" y="2536462"/>
                <a:ext cx="42634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&gt;</a:t>
                </a:r>
                <a:endParaRPr/>
              </a:p>
            </p:txBody>
          </p:sp>
        </p:grpSp>
        <p:grpSp>
          <p:nvGrpSpPr>
            <p:cNvPr id="105" name="Google Shape;105;p6"/>
            <p:cNvGrpSpPr/>
            <p:nvPr/>
          </p:nvGrpSpPr>
          <p:grpSpPr>
            <a:xfrm rot="4647292">
              <a:off x="6380458" y="3759967"/>
              <a:ext cx="1329569" cy="729736"/>
              <a:chOff x="6367141" y="2538068"/>
              <a:chExt cx="858302" cy="276999"/>
            </a:xfrm>
          </p:grpSpPr>
          <p:cxnSp>
            <p:nvCxnSpPr>
              <p:cNvPr id="106" name="Google Shape;106;p6"/>
              <p:cNvCxnSpPr/>
              <p:nvPr/>
            </p:nvCxnSpPr>
            <p:spPr>
              <a:xfrm>
                <a:off x="6367141" y="2592749"/>
                <a:ext cx="858302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07" name="Google Shape;107;p6"/>
              <p:cNvSpPr txBox="1"/>
              <p:nvPr/>
            </p:nvSpPr>
            <p:spPr>
              <a:xfrm>
                <a:off x="6709825" y="2538068"/>
                <a:ext cx="42634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&gt;</a:t>
                </a:r>
                <a:endParaRPr/>
              </a:p>
            </p:txBody>
          </p:sp>
        </p:grpSp>
        <p:grpSp>
          <p:nvGrpSpPr>
            <p:cNvPr id="108" name="Google Shape;108;p6"/>
            <p:cNvGrpSpPr/>
            <p:nvPr/>
          </p:nvGrpSpPr>
          <p:grpSpPr>
            <a:xfrm rot="1653626">
              <a:off x="5774974" y="3035682"/>
              <a:ext cx="1686340" cy="429091"/>
              <a:chOff x="7663009" y="2785555"/>
              <a:chExt cx="640114" cy="276999"/>
            </a:xfrm>
          </p:grpSpPr>
          <p:cxnSp>
            <p:nvCxnSpPr>
              <p:cNvPr id="109" name="Google Shape;109;p6"/>
              <p:cNvCxnSpPr/>
              <p:nvPr/>
            </p:nvCxnSpPr>
            <p:spPr>
              <a:xfrm>
                <a:off x="7663009" y="2877951"/>
                <a:ext cx="518943" cy="1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10" name="Google Shape;110;p6"/>
              <p:cNvSpPr txBox="1"/>
              <p:nvPr/>
            </p:nvSpPr>
            <p:spPr>
              <a:xfrm>
                <a:off x="7876777" y="2785555"/>
                <a:ext cx="42634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&gt;&gt;</a:t>
                </a:r>
                <a:endParaRPr/>
              </a:p>
            </p:txBody>
          </p:sp>
        </p:grpSp>
        <p:grpSp>
          <p:nvGrpSpPr>
            <p:cNvPr id="111" name="Google Shape;111;p6"/>
            <p:cNvGrpSpPr/>
            <p:nvPr/>
          </p:nvGrpSpPr>
          <p:grpSpPr>
            <a:xfrm rot="1653626">
              <a:off x="6069499" y="4286915"/>
              <a:ext cx="1465866" cy="429091"/>
              <a:chOff x="7663009" y="2785377"/>
              <a:chExt cx="556425" cy="276999"/>
            </a:xfrm>
          </p:grpSpPr>
          <p:cxnSp>
            <p:nvCxnSpPr>
              <p:cNvPr id="112" name="Google Shape;112;p6"/>
              <p:cNvCxnSpPr/>
              <p:nvPr/>
            </p:nvCxnSpPr>
            <p:spPr>
              <a:xfrm>
                <a:off x="7663009" y="2877951"/>
                <a:ext cx="518943" cy="1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13" name="Google Shape;113;p6"/>
              <p:cNvSpPr txBox="1"/>
              <p:nvPr/>
            </p:nvSpPr>
            <p:spPr>
              <a:xfrm>
                <a:off x="7793088" y="2785377"/>
                <a:ext cx="42634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&gt;&gt;</a:t>
                </a:r>
                <a:endParaRPr/>
              </a:p>
            </p:txBody>
          </p:sp>
        </p:grpSp>
        <p:sp>
          <p:nvSpPr>
            <p:cNvPr id="114" name="Google Shape;114;p6"/>
            <p:cNvSpPr/>
            <p:nvPr/>
          </p:nvSpPr>
          <p:spPr>
            <a:xfrm>
              <a:off x="5968210" y="3946860"/>
              <a:ext cx="409302" cy="372935"/>
            </a:xfrm>
            <a:prstGeom prst="arc">
              <a:avLst>
                <a:gd fmla="val 16200000" name="adj1"/>
                <a:gd fmla="val 984120" name="adj2"/>
              </a:avLst>
            </a:prstGeom>
            <a:noFill/>
            <a:ln cap="flat" cmpd="sng" w="1905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6"/>
            <p:cNvSpPr/>
            <p:nvPr/>
          </p:nvSpPr>
          <p:spPr>
            <a:xfrm rot="4699646">
              <a:off x="5786647" y="2703454"/>
              <a:ext cx="409302" cy="372935"/>
            </a:xfrm>
            <a:prstGeom prst="arc">
              <a:avLst>
                <a:gd fmla="val 17766039" name="adj1"/>
                <a:gd fmla="val 984120" name="adj2"/>
              </a:avLst>
            </a:prstGeom>
            <a:noFill/>
            <a:ln cap="flat" cmpd="sng" w="1905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6" name="Google Shape;116;p6"/>
          <p:cNvSpPr txBox="1"/>
          <p:nvPr/>
        </p:nvSpPr>
        <p:spPr>
          <a:xfrm>
            <a:off x="6698643" y="3476608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124º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458974" y="446400"/>
            <a:ext cx="800769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Find missing angles in a special quadrilateral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Find the size of the unknown angles in each of the kites.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23" name="Google Shape;123;p7"/>
          <p:cNvSpPr txBox="1"/>
          <p:nvPr/>
        </p:nvSpPr>
        <p:spPr>
          <a:xfrm>
            <a:off x="483044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ABCD is a kite. BCE is a straight line. Find the size of angle w.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4" name="Google Shape;124;p7"/>
          <p:cNvGrpSpPr/>
          <p:nvPr/>
        </p:nvGrpSpPr>
        <p:grpSpPr>
          <a:xfrm rot="10800000">
            <a:off x="837175" y="1789977"/>
            <a:ext cx="1013155" cy="1481528"/>
            <a:chOff x="1323703" y="1854926"/>
            <a:chExt cx="1254033" cy="1846217"/>
          </a:xfrm>
        </p:grpSpPr>
        <p:sp>
          <p:nvSpPr>
            <p:cNvPr id="125" name="Google Shape;125;p7"/>
            <p:cNvSpPr/>
            <p:nvPr/>
          </p:nvSpPr>
          <p:spPr>
            <a:xfrm>
              <a:off x="1323703" y="1854926"/>
              <a:ext cx="1254033" cy="1846217"/>
            </a:xfrm>
            <a:custGeom>
              <a:rect b="b" l="l" r="r" t="t"/>
              <a:pathLst>
                <a:path extrusionOk="0" h="1846217" w="1254033">
                  <a:moveTo>
                    <a:pt x="0" y="522515"/>
                  </a:moveTo>
                  <a:lnTo>
                    <a:pt x="648788" y="0"/>
                  </a:lnTo>
                  <a:lnTo>
                    <a:pt x="1254033" y="513806"/>
                  </a:lnTo>
                  <a:lnTo>
                    <a:pt x="648788" y="1846217"/>
                  </a:lnTo>
                  <a:lnTo>
                    <a:pt x="0" y="522515"/>
                  </a:lnTo>
                  <a:close/>
                </a:path>
              </a:pathLst>
            </a:custGeom>
            <a:solidFill>
              <a:schemeClr val="lt1"/>
            </a:solidFill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6" name="Google Shape;126;p7"/>
            <p:cNvGrpSpPr/>
            <p:nvPr/>
          </p:nvGrpSpPr>
          <p:grpSpPr>
            <a:xfrm>
              <a:off x="1480458" y="2856411"/>
              <a:ext cx="222068" cy="143692"/>
              <a:chOff x="1480458" y="2856411"/>
              <a:chExt cx="222068" cy="143692"/>
            </a:xfrm>
          </p:grpSpPr>
          <p:cxnSp>
            <p:nvCxnSpPr>
              <p:cNvPr id="127" name="Google Shape;127;p7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28" name="Google Shape;128;p7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29" name="Google Shape;129;p7"/>
            <p:cNvGrpSpPr/>
            <p:nvPr/>
          </p:nvGrpSpPr>
          <p:grpSpPr>
            <a:xfrm rot="3010582">
              <a:off x="2216304" y="2880358"/>
              <a:ext cx="222068" cy="143692"/>
              <a:chOff x="1480458" y="2856411"/>
              <a:chExt cx="222068" cy="143692"/>
            </a:xfrm>
          </p:grpSpPr>
          <p:cxnSp>
            <p:nvCxnSpPr>
              <p:cNvPr id="130" name="Google Shape;130;p7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1" name="Google Shape;131;p7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132" name="Google Shape;132;p7"/>
            <p:cNvCxnSpPr/>
            <p:nvPr/>
          </p:nvCxnSpPr>
          <p:spPr>
            <a:xfrm flipH="1" rot="-6273045">
              <a:off x="1589631" y="203071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3" name="Google Shape;133;p7"/>
            <p:cNvCxnSpPr/>
            <p:nvPr/>
          </p:nvCxnSpPr>
          <p:spPr>
            <a:xfrm flipH="1" rot="-1416706">
              <a:off x="2172487" y="203825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34" name="Google Shape;134;p7"/>
          <p:cNvGrpSpPr/>
          <p:nvPr/>
        </p:nvGrpSpPr>
        <p:grpSpPr>
          <a:xfrm rot="5400000">
            <a:off x="1414961" y="2838460"/>
            <a:ext cx="1123040" cy="2037425"/>
            <a:chOff x="1323703" y="1854926"/>
            <a:chExt cx="1254033" cy="1846217"/>
          </a:xfrm>
        </p:grpSpPr>
        <p:sp>
          <p:nvSpPr>
            <p:cNvPr id="135" name="Google Shape;135;p7"/>
            <p:cNvSpPr/>
            <p:nvPr/>
          </p:nvSpPr>
          <p:spPr>
            <a:xfrm>
              <a:off x="1323703" y="1854926"/>
              <a:ext cx="1254033" cy="1846217"/>
            </a:xfrm>
            <a:custGeom>
              <a:rect b="b" l="l" r="r" t="t"/>
              <a:pathLst>
                <a:path extrusionOk="0" h="1846217" w="1254033">
                  <a:moveTo>
                    <a:pt x="0" y="522515"/>
                  </a:moveTo>
                  <a:lnTo>
                    <a:pt x="648788" y="0"/>
                  </a:lnTo>
                  <a:lnTo>
                    <a:pt x="1254033" y="513806"/>
                  </a:lnTo>
                  <a:lnTo>
                    <a:pt x="648788" y="1846217"/>
                  </a:lnTo>
                  <a:lnTo>
                    <a:pt x="0" y="522515"/>
                  </a:lnTo>
                  <a:close/>
                </a:path>
              </a:pathLst>
            </a:custGeom>
            <a:solidFill>
              <a:schemeClr val="lt1"/>
            </a:solidFill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6" name="Google Shape;136;p7"/>
            <p:cNvGrpSpPr/>
            <p:nvPr/>
          </p:nvGrpSpPr>
          <p:grpSpPr>
            <a:xfrm>
              <a:off x="1480458" y="2856411"/>
              <a:ext cx="222068" cy="143692"/>
              <a:chOff x="1480458" y="2856411"/>
              <a:chExt cx="222068" cy="143692"/>
            </a:xfrm>
          </p:grpSpPr>
          <p:cxnSp>
            <p:nvCxnSpPr>
              <p:cNvPr id="137" name="Google Shape;137;p7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8" name="Google Shape;138;p7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39" name="Google Shape;139;p7"/>
            <p:cNvGrpSpPr/>
            <p:nvPr/>
          </p:nvGrpSpPr>
          <p:grpSpPr>
            <a:xfrm rot="3010582">
              <a:off x="2216304" y="2880358"/>
              <a:ext cx="222068" cy="143692"/>
              <a:chOff x="1480458" y="2856411"/>
              <a:chExt cx="222068" cy="143692"/>
            </a:xfrm>
          </p:grpSpPr>
          <p:cxnSp>
            <p:nvCxnSpPr>
              <p:cNvPr id="140" name="Google Shape;140;p7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41" name="Google Shape;141;p7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142" name="Google Shape;142;p7"/>
            <p:cNvCxnSpPr/>
            <p:nvPr/>
          </p:nvCxnSpPr>
          <p:spPr>
            <a:xfrm flipH="1" rot="-6273045">
              <a:off x="1589631" y="203071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3" name="Google Shape;143;p7"/>
            <p:cNvCxnSpPr/>
            <p:nvPr/>
          </p:nvCxnSpPr>
          <p:spPr>
            <a:xfrm flipH="1" rot="-1416706">
              <a:off x="2172487" y="203825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44" name="Google Shape;144;p7"/>
          <p:cNvGrpSpPr/>
          <p:nvPr/>
        </p:nvGrpSpPr>
        <p:grpSpPr>
          <a:xfrm rot="-155727">
            <a:off x="2215671" y="2049749"/>
            <a:ext cx="1123040" cy="1249561"/>
            <a:chOff x="1323703" y="1854926"/>
            <a:chExt cx="1254033" cy="1846217"/>
          </a:xfrm>
        </p:grpSpPr>
        <p:sp>
          <p:nvSpPr>
            <p:cNvPr id="145" name="Google Shape;145;p7"/>
            <p:cNvSpPr/>
            <p:nvPr/>
          </p:nvSpPr>
          <p:spPr>
            <a:xfrm>
              <a:off x="1323703" y="1854926"/>
              <a:ext cx="1254033" cy="1846217"/>
            </a:xfrm>
            <a:custGeom>
              <a:rect b="b" l="l" r="r" t="t"/>
              <a:pathLst>
                <a:path extrusionOk="0" h="1846217" w="1254033">
                  <a:moveTo>
                    <a:pt x="0" y="522515"/>
                  </a:moveTo>
                  <a:lnTo>
                    <a:pt x="648788" y="0"/>
                  </a:lnTo>
                  <a:lnTo>
                    <a:pt x="1254033" y="513806"/>
                  </a:lnTo>
                  <a:lnTo>
                    <a:pt x="648788" y="1846217"/>
                  </a:lnTo>
                  <a:lnTo>
                    <a:pt x="0" y="522515"/>
                  </a:lnTo>
                  <a:close/>
                </a:path>
              </a:pathLst>
            </a:custGeom>
            <a:solidFill>
              <a:schemeClr val="lt1"/>
            </a:solidFill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6" name="Google Shape;146;p7"/>
            <p:cNvGrpSpPr/>
            <p:nvPr/>
          </p:nvGrpSpPr>
          <p:grpSpPr>
            <a:xfrm>
              <a:off x="1480458" y="2856411"/>
              <a:ext cx="222068" cy="143692"/>
              <a:chOff x="1480458" y="2856411"/>
              <a:chExt cx="222068" cy="143692"/>
            </a:xfrm>
          </p:grpSpPr>
          <p:cxnSp>
            <p:nvCxnSpPr>
              <p:cNvPr id="147" name="Google Shape;147;p7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48" name="Google Shape;148;p7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49" name="Google Shape;149;p7"/>
            <p:cNvGrpSpPr/>
            <p:nvPr/>
          </p:nvGrpSpPr>
          <p:grpSpPr>
            <a:xfrm rot="3010582">
              <a:off x="2216304" y="2880358"/>
              <a:ext cx="222068" cy="143692"/>
              <a:chOff x="1480458" y="2856411"/>
              <a:chExt cx="222068" cy="143692"/>
            </a:xfrm>
          </p:grpSpPr>
          <p:cxnSp>
            <p:nvCxnSpPr>
              <p:cNvPr id="150" name="Google Shape;150;p7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51" name="Google Shape;151;p7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152" name="Google Shape;152;p7"/>
            <p:cNvCxnSpPr/>
            <p:nvPr/>
          </p:nvCxnSpPr>
          <p:spPr>
            <a:xfrm flipH="1" rot="-6273045">
              <a:off x="1589631" y="203071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3" name="Google Shape;153;p7"/>
            <p:cNvCxnSpPr/>
            <p:nvPr/>
          </p:nvCxnSpPr>
          <p:spPr>
            <a:xfrm flipH="1" rot="-1416706">
              <a:off x="2172487" y="203825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54" name="Google Shape;154;p7"/>
          <p:cNvSpPr/>
          <p:nvPr/>
        </p:nvSpPr>
        <p:spPr>
          <a:xfrm>
            <a:off x="727485" y="2702639"/>
            <a:ext cx="266652" cy="300380"/>
          </a:xfrm>
          <a:prstGeom prst="arc">
            <a:avLst>
              <a:gd fmla="val 17378740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7"/>
          <p:cNvSpPr/>
          <p:nvPr/>
        </p:nvSpPr>
        <p:spPr>
          <a:xfrm flipH="1">
            <a:off x="1680687" y="2702639"/>
            <a:ext cx="266652" cy="300380"/>
          </a:xfrm>
          <a:prstGeom prst="arc">
            <a:avLst>
              <a:gd fmla="val 17378740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7"/>
          <p:cNvSpPr/>
          <p:nvPr/>
        </p:nvSpPr>
        <p:spPr>
          <a:xfrm>
            <a:off x="2094309" y="2288899"/>
            <a:ext cx="266652" cy="278571"/>
          </a:xfrm>
          <a:prstGeom prst="arc">
            <a:avLst>
              <a:gd fmla="val 19119443" name="adj1"/>
              <a:gd fmla="val 3742686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7"/>
          <p:cNvSpPr/>
          <p:nvPr/>
        </p:nvSpPr>
        <p:spPr>
          <a:xfrm flipH="1">
            <a:off x="3166824" y="2252544"/>
            <a:ext cx="266652" cy="278571"/>
          </a:xfrm>
          <a:prstGeom prst="arc">
            <a:avLst>
              <a:gd fmla="val 19119443" name="adj1"/>
              <a:gd fmla="val 3742686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7"/>
          <p:cNvSpPr/>
          <p:nvPr/>
        </p:nvSpPr>
        <p:spPr>
          <a:xfrm>
            <a:off x="2632912" y="1916221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7"/>
          <p:cNvSpPr/>
          <p:nvPr/>
        </p:nvSpPr>
        <p:spPr>
          <a:xfrm flipH="1" rot="10800000">
            <a:off x="2680288" y="3035747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7"/>
          <p:cNvSpPr/>
          <p:nvPr/>
        </p:nvSpPr>
        <p:spPr>
          <a:xfrm rot="5400000">
            <a:off x="2270657" y="3146004"/>
            <a:ext cx="266652" cy="278571"/>
          </a:xfrm>
          <a:prstGeom prst="arc">
            <a:avLst>
              <a:gd fmla="val 19119443" name="adj1"/>
              <a:gd fmla="val 3742686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7"/>
          <p:cNvSpPr/>
          <p:nvPr/>
        </p:nvSpPr>
        <p:spPr>
          <a:xfrm flipH="1" rot="5400000">
            <a:off x="2295560" y="4296825"/>
            <a:ext cx="266652" cy="278571"/>
          </a:xfrm>
          <a:prstGeom prst="arc">
            <a:avLst>
              <a:gd fmla="val 19119443" name="adj1"/>
              <a:gd fmla="val 3742686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7"/>
          <p:cNvSpPr/>
          <p:nvPr/>
        </p:nvSpPr>
        <p:spPr>
          <a:xfrm rot="5400000">
            <a:off x="2800622" y="3728158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7"/>
          <p:cNvSpPr/>
          <p:nvPr/>
        </p:nvSpPr>
        <p:spPr>
          <a:xfrm flipH="1" rot="-5400000">
            <a:off x="1062427" y="3725589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7"/>
          <p:cNvSpPr txBox="1"/>
          <p:nvPr/>
        </p:nvSpPr>
        <p:spPr>
          <a:xfrm>
            <a:off x="1430673" y="2696279"/>
            <a:ext cx="304919" cy="24622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5" name="Google Shape;165;p7"/>
          <p:cNvSpPr txBox="1"/>
          <p:nvPr/>
        </p:nvSpPr>
        <p:spPr>
          <a:xfrm>
            <a:off x="929623" y="2723451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107º</a:t>
            </a:r>
            <a:endParaRPr/>
          </a:p>
        </p:txBody>
      </p:sp>
      <p:sp>
        <p:nvSpPr>
          <p:cNvPr id="166" name="Google Shape;166;p7"/>
          <p:cNvSpPr txBox="1"/>
          <p:nvPr/>
        </p:nvSpPr>
        <p:spPr>
          <a:xfrm>
            <a:off x="2320887" y="2327821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98º</a:t>
            </a:r>
            <a:endParaRPr/>
          </a:p>
        </p:txBody>
      </p:sp>
      <p:sp>
        <p:nvSpPr>
          <p:cNvPr id="167" name="Google Shape;167;p7"/>
          <p:cNvSpPr txBox="1"/>
          <p:nvPr/>
        </p:nvSpPr>
        <p:spPr>
          <a:xfrm>
            <a:off x="2843657" y="2313210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98º</a:t>
            </a:r>
            <a:endParaRPr/>
          </a:p>
        </p:txBody>
      </p:sp>
      <p:sp>
        <p:nvSpPr>
          <p:cNvPr id="168" name="Google Shape;168;p7"/>
          <p:cNvSpPr txBox="1"/>
          <p:nvPr/>
        </p:nvSpPr>
        <p:spPr>
          <a:xfrm>
            <a:off x="2582272" y="2159161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87º</a:t>
            </a:r>
            <a:endParaRPr/>
          </a:p>
        </p:txBody>
      </p:sp>
      <p:sp>
        <p:nvSpPr>
          <p:cNvPr id="169" name="Google Shape;169;p7"/>
          <p:cNvSpPr txBox="1"/>
          <p:nvPr/>
        </p:nvSpPr>
        <p:spPr>
          <a:xfrm>
            <a:off x="2659861" y="2804137"/>
            <a:ext cx="304919" cy="2462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70" name="Google Shape;170;p7"/>
          <p:cNvSpPr txBox="1"/>
          <p:nvPr/>
        </p:nvSpPr>
        <p:spPr>
          <a:xfrm>
            <a:off x="1293313" y="3747924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43º</a:t>
            </a:r>
            <a:endParaRPr/>
          </a:p>
        </p:txBody>
      </p:sp>
      <p:sp>
        <p:nvSpPr>
          <p:cNvPr id="171" name="Google Shape;171;p7"/>
          <p:cNvSpPr txBox="1"/>
          <p:nvPr/>
        </p:nvSpPr>
        <p:spPr>
          <a:xfrm>
            <a:off x="2197225" y="3402609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98º</a:t>
            </a:r>
            <a:endParaRPr/>
          </a:p>
        </p:txBody>
      </p:sp>
      <p:sp>
        <p:nvSpPr>
          <p:cNvPr id="172" name="Google Shape;172;p7"/>
          <p:cNvSpPr txBox="1"/>
          <p:nvPr/>
        </p:nvSpPr>
        <p:spPr>
          <a:xfrm>
            <a:off x="2228015" y="4059472"/>
            <a:ext cx="304919" cy="24622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73" name="Google Shape;173;p7"/>
          <p:cNvSpPr txBox="1"/>
          <p:nvPr/>
        </p:nvSpPr>
        <p:spPr>
          <a:xfrm>
            <a:off x="2547586" y="3716379"/>
            <a:ext cx="304919" cy="24622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174" name="Google Shape;174;p7"/>
          <p:cNvGrpSpPr/>
          <p:nvPr/>
        </p:nvGrpSpPr>
        <p:grpSpPr>
          <a:xfrm>
            <a:off x="5887861" y="2467846"/>
            <a:ext cx="1013155" cy="1481528"/>
            <a:chOff x="1323703" y="1854926"/>
            <a:chExt cx="1254033" cy="1846217"/>
          </a:xfrm>
        </p:grpSpPr>
        <p:sp>
          <p:nvSpPr>
            <p:cNvPr id="175" name="Google Shape;175;p7"/>
            <p:cNvSpPr/>
            <p:nvPr/>
          </p:nvSpPr>
          <p:spPr>
            <a:xfrm>
              <a:off x="1323703" y="1854926"/>
              <a:ext cx="1254033" cy="1846217"/>
            </a:xfrm>
            <a:custGeom>
              <a:rect b="b" l="l" r="r" t="t"/>
              <a:pathLst>
                <a:path extrusionOk="0" h="1846217" w="1254033">
                  <a:moveTo>
                    <a:pt x="0" y="522515"/>
                  </a:moveTo>
                  <a:lnTo>
                    <a:pt x="648788" y="0"/>
                  </a:lnTo>
                  <a:lnTo>
                    <a:pt x="1254033" y="513806"/>
                  </a:lnTo>
                  <a:lnTo>
                    <a:pt x="648788" y="1846217"/>
                  </a:lnTo>
                  <a:lnTo>
                    <a:pt x="0" y="522515"/>
                  </a:lnTo>
                  <a:close/>
                </a:path>
              </a:pathLst>
            </a:custGeom>
            <a:solidFill>
              <a:schemeClr val="lt1"/>
            </a:solidFill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6" name="Google Shape;176;p7"/>
            <p:cNvGrpSpPr/>
            <p:nvPr/>
          </p:nvGrpSpPr>
          <p:grpSpPr>
            <a:xfrm>
              <a:off x="1480458" y="2856411"/>
              <a:ext cx="222068" cy="143692"/>
              <a:chOff x="1480458" y="2856411"/>
              <a:chExt cx="222068" cy="143692"/>
            </a:xfrm>
          </p:grpSpPr>
          <p:cxnSp>
            <p:nvCxnSpPr>
              <p:cNvPr id="177" name="Google Shape;177;p7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78" name="Google Shape;178;p7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79" name="Google Shape;179;p7"/>
            <p:cNvGrpSpPr/>
            <p:nvPr/>
          </p:nvGrpSpPr>
          <p:grpSpPr>
            <a:xfrm rot="3010582">
              <a:off x="2216304" y="2880358"/>
              <a:ext cx="222068" cy="143692"/>
              <a:chOff x="1480458" y="2856411"/>
              <a:chExt cx="222068" cy="143692"/>
            </a:xfrm>
          </p:grpSpPr>
          <p:cxnSp>
            <p:nvCxnSpPr>
              <p:cNvPr id="180" name="Google Shape;180;p7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81" name="Google Shape;181;p7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182" name="Google Shape;182;p7"/>
            <p:cNvCxnSpPr/>
            <p:nvPr/>
          </p:nvCxnSpPr>
          <p:spPr>
            <a:xfrm flipH="1" rot="-6273045">
              <a:off x="1589631" y="203071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3" name="Google Shape;183;p7"/>
            <p:cNvCxnSpPr/>
            <p:nvPr/>
          </p:nvCxnSpPr>
          <p:spPr>
            <a:xfrm flipH="1" rot="-1416706">
              <a:off x="2172487" y="203825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4" name="Google Shape;184;p7"/>
          <p:cNvSpPr/>
          <p:nvPr/>
        </p:nvSpPr>
        <p:spPr>
          <a:xfrm rot="10800000">
            <a:off x="6744054" y="2736332"/>
            <a:ext cx="266652" cy="300380"/>
          </a:xfrm>
          <a:prstGeom prst="arc">
            <a:avLst>
              <a:gd fmla="val 17378740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7"/>
          <p:cNvSpPr/>
          <p:nvPr/>
        </p:nvSpPr>
        <p:spPr>
          <a:xfrm flipH="1" rot="10800000">
            <a:off x="5790852" y="2736332"/>
            <a:ext cx="266652" cy="300380"/>
          </a:xfrm>
          <a:prstGeom prst="arc">
            <a:avLst>
              <a:gd fmla="val 17256322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7"/>
          <p:cNvSpPr txBox="1"/>
          <p:nvPr/>
        </p:nvSpPr>
        <p:spPr>
          <a:xfrm>
            <a:off x="6002347" y="2798366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110º</a:t>
            </a:r>
            <a:endParaRPr/>
          </a:p>
        </p:txBody>
      </p:sp>
      <p:sp>
        <p:nvSpPr>
          <p:cNvPr id="187" name="Google Shape;187;p7"/>
          <p:cNvSpPr/>
          <p:nvPr/>
        </p:nvSpPr>
        <p:spPr>
          <a:xfrm flipH="1" rot="10800000">
            <a:off x="6278530" y="3621328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8" name="Google Shape;188;p7"/>
          <p:cNvCxnSpPr/>
          <p:nvPr/>
        </p:nvCxnSpPr>
        <p:spPr>
          <a:xfrm flipH="1" rot="10800000">
            <a:off x="6399564" y="2164577"/>
            <a:ext cx="348262" cy="300743"/>
          </a:xfrm>
          <a:prstGeom prst="straightConnector1">
            <a:avLst/>
          </a:prstGeom>
          <a:noFill/>
          <a:ln cap="flat" cmpd="sng" w="1905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9" name="Google Shape;189;p7"/>
          <p:cNvSpPr/>
          <p:nvPr/>
        </p:nvSpPr>
        <p:spPr>
          <a:xfrm flipH="1" rot="10800000">
            <a:off x="6360140" y="2278107"/>
            <a:ext cx="266652" cy="300380"/>
          </a:xfrm>
          <a:prstGeom prst="arc">
            <a:avLst>
              <a:gd fmla="val 17256322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7"/>
          <p:cNvSpPr txBox="1"/>
          <p:nvPr/>
        </p:nvSpPr>
        <p:spPr>
          <a:xfrm>
            <a:off x="6599340" y="2342096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85º</a:t>
            </a:r>
            <a:endParaRPr/>
          </a:p>
        </p:txBody>
      </p:sp>
      <p:sp>
        <p:nvSpPr>
          <p:cNvPr id="191" name="Google Shape;191;p7"/>
          <p:cNvSpPr txBox="1"/>
          <p:nvPr/>
        </p:nvSpPr>
        <p:spPr>
          <a:xfrm>
            <a:off x="6260067" y="3386813"/>
            <a:ext cx="304919" cy="24622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92" name="Google Shape;192;p7"/>
          <p:cNvSpPr txBox="1"/>
          <p:nvPr/>
        </p:nvSpPr>
        <p:spPr>
          <a:xfrm>
            <a:off x="6252678" y="3966598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93" name="Google Shape;193;p7"/>
          <p:cNvSpPr txBox="1"/>
          <p:nvPr/>
        </p:nvSpPr>
        <p:spPr>
          <a:xfrm>
            <a:off x="5565090" y="2772982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94" name="Google Shape;194;p7"/>
          <p:cNvSpPr txBox="1"/>
          <p:nvPr/>
        </p:nvSpPr>
        <p:spPr>
          <a:xfrm>
            <a:off x="6148245" y="2213942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195" name="Google Shape;195;p7"/>
          <p:cNvSpPr txBox="1"/>
          <p:nvPr/>
        </p:nvSpPr>
        <p:spPr>
          <a:xfrm>
            <a:off x="6854108" y="2709621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196" name="Google Shape;196;p7"/>
          <p:cNvSpPr txBox="1"/>
          <p:nvPr/>
        </p:nvSpPr>
        <p:spPr>
          <a:xfrm>
            <a:off x="6676316" y="1898285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/>
          </a:p>
        </p:txBody>
      </p:sp>
      <p:sp>
        <p:nvSpPr>
          <p:cNvPr id="197" name="Google Shape;197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98" name="Google Shape;198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204" name="Google Shape;204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05" name="Google Shape;205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/>
          <p:nvPr/>
        </p:nvSpPr>
        <p:spPr>
          <a:xfrm>
            <a:off x="4793427" y="976950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1" name="Google Shape;211;p9"/>
          <p:cNvSpPr txBox="1"/>
          <p:nvPr>
            <p:ph type="title"/>
          </p:nvPr>
        </p:nvSpPr>
        <p:spPr>
          <a:xfrm>
            <a:off x="458974" y="446400"/>
            <a:ext cx="8004626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Find missing angles in a special quadrilateral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12" name="Google Shape;212;p9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Calculate the missing angles in each trapezium.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13" name="Google Shape;213;p9"/>
          <p:cNvSpPr/>
          <p:nvPr/>
        </p:nvSpPr>
        <p:spPr>
          <a:xfrm>
            <a:off x="576860" y="1273904"/>
            <a:ext cx="364610" cy="6078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9"/>
          <p:cNvSpPr/>
          <p:nvPr/>
        </p:nvSpPr>
        <p:spPr>
          <a:xfrm>
            <a:off x="2500147" y="1234655"/>
            <a:ext cx="251593" cy="16855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9"/>
          <p:cNvSpPr/>
          <p:nvPr/>
        </p:nvSpPr>
        <p:spPr>
          <a:xfrm>
            <a:off x="1374527" y="2976802"/>
            <a:ext cx="133631" cy="2158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Google Shape;21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561" y="1782309"/>
            <a:ext cx="1445473" cy="1063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8106" y="1885184"/>
            <a:ext cx="1597122" cy="907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3721" y="3037033"/>
            <a:ext cx="1639279" cy="1192203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9"/>
          <p:cNvSpPr/>
          <p:nvPr/>
        </p:nvSpPr>
        <p:spPr>
          <a:xfrm rot="-10221501">
            <a:off x="3461106" y="2879365"/>
            <a:ext cx="515107" cy="432425"/>
          </a:xfrm>
          <a:prstGeom prst="arc">
            <a:avLst>
              <a:gd fmla="val 15089003" name="adj1"/>
              <a:gd fmla="val 0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9"/>
          <p:cNvSpPr/>
          <p:nvPr/>
        </p:nvSpPr>
        <p:spPr>
          <a:xfrm rot="10481191">
            <a:off x="2405140" y="2816492"/>
            <a:ext cx="515107" cy="432425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9"/>
          <p:cNvSpPr/>
          <p:nvPr/>
        </p:nvSpPr>
        <p:spPr>
          <a:xfrm rot="-5400000">
            <a:off x="3610216" y="3603572"/>
            <a:ext cx="532949" cy="417948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9"/>
          <p:cNvSpPr/>
          <p:nvPr/>
        </p:nvSpPr>
        <p:spPr>
          <a:xfrm rot="591097">
            <a:off x="2295129" y="3543919"/>
            <a:ext cx="515107" cy="432425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3" name="Google Shape;223;p9"/>
          <p:cNvCxnSpPr/>
          <p:nvPr/>
        </p:nvCxnSpPr>
        <p:spPr>
          <a:xfrm>
            <a:off x="2220050" y="3050368"/>
            <a:ext cx="1013655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24" name="Google Shape;224;p9"/>
          <p:cNvCxnSpPr/>
          <p:nvPr/>
        </p:nvCxnSpPr>
        <p:spPr>
          <a:xfrm>
            <a:off x="3093794" y="3050368"/>
            <a:ext cx="547427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5" name="Google Shape;225;p9"/>
          <p:cNvCxnSpPr/>
          <p:nvPr/>
        </p:nvCxnSpPr>
        <p:spPr>
          <a:xfrm>
            <a:off x="2489395" y="3812547"/>
            <a:ext cx="547427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26" name="Google Shape;226;p9"/>
          <p:cNvCxnSpPr/>
          <p:nvPr/>
        </p:nvCxnSpPr>
        <p:spPr>
          <a:xfrm>
            <a:off x="2922545" y="3812547"/>
            <a:ext cx="103853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7" name="Google Shape;227;p9"/>
          <p:cNvCxnSpPr/>
          <p:nvPr/>
        </p:nvCxnSpPr>
        <p:spPr>
          <a:xfrm flipH="1" rot="10800000">
            <a:off x="2489395" y="3050368"/>
            <a:ext cx="246279" cy="76217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8" name="Google Shape;228;p9"/>
          <p:cNvCxnSpPr/>
          <p:nvPr/>
        </p:nvCxnSpPr>
        <p:spPr>
          <a:xfrm>
            <a:off x="3641221" y="3050368"/>
            <a:ext cx="328849" cy="76217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9" name="Google Shape;229;p9"/>
          <p:cNvSpPr txBox="1"/>
          <p:nvPr/>
        </p:nvSpPr>
        <p:spPr>
          <a:xfrm>
            <a:off x="1872459" y="3105759"/>
            <a:ext cx="61139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72</a:t>
            </a:r>
            <a:r>
              <a:rPr b="1" baseline="3000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9"/>
          <p:cNvSpPr txBox="1"/>
          <p:nvPr/>
        </p:nvSpPr>
        <p:spPr>
          <a:xfrm>
            <a:off x="2401253" y="3413872"/>
            <a:ext cx="61139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/>
          </a:p>
        </p:txBody>
      </p:sp>
      <p:sp>
        <p:nvSpPr>
          <p:cNvPr id="231" name="Google Shape;231;p9"/>
          <p:cNvSpPr txBox="1"/>
          <p:nvPr/>
        </p:nvSpPr>
        <p:spPr>
          <a:xfrm>
            <a:off x="2824011" y="2974218"/>
            <a:ext cx="61139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/>
          </a:p>
        </p:txBody>
      </p:sp>
      <p:sp>
        <p:nvSpPr>
          <p:cNvPr id="232" name="Google Shape;232;p9"/>
          <p:cNvSpPr txBox="1"/>
          <p:nvPr/>
        </p:nvSpPr>
        <p:spPr>
          <a:xfrm>
            <a:off x="3151969" y="3517392"/>
            <a:ext cx="61139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r>
              <a:rPr b="1" baseline="3000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9"/>
          <p:cNvSpPr/>
          <p:nvPr/>
        </p:nvSpPr>
        <p:spPr>
          <a:xfrm>
            <a:off x="1280159" y="2092988"/>
            <a:ext cx="278674" cy="16742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9"/>
          <p:cNvSpPr/>
          <p:nvPr/>
        </p:nvSpPr>
        <p:spPr>
          <a:xfrm>
            <a:off x="1633798" y="2510594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9"/>
          <p:cNvSpPr/>
          <p:nvPr/>
        </p:nvSpPr>
        <p:spPr>
          <a:xfrm>
            <a:off x="3285123" y="2440560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9"/>
          <p:cNvSpPr/>
          <p:nvPr/>
        </p:nvSpPr>
        <p:spPr>
          <a:xfrm>
            <a:off x="3487675" y="2084279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9"/>
          <p:cNvSpPr/>
          <p:nvPr/>
        </p:nvSpPr>
        <p:spPr>
          <a:xfrm>
            <a:off x="759164" y="3325631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9"/>
          <p:cNvSpPr/>
          <p:nvPr/>
        </p:nvSpPr>
        <p:spPr>
          <a:xfrm>
            <a:off x="619827" y="3847560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9"/>
          <p:cNvSpPr/>
          <p:nvPr/>
        </p:nvSpPr>
        <p:spPr>
          <a:xfrm>
            <a:off x="1412249" y="3812546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9"/>
          <p:cNvSpPr/>
          <p:nvPr/>
        </p:nvSpPr>
        <p:spPr>
          <a:xfrm>
            <a:off x="2107958" y="3167957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9"/>
          <p:cNvSpPr/>
          <p:nvPr/>
        </p:nvSpPr>
        <p:spPr>
          <a:xfrm>
            <a:off x="2803428" y="3428581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9"/>
          <p:cNvSpPr/>
          <p:nvPr/>
        </p:nvSpPr>
        <p:spPr>
          <a:xfrm>
            <a:off x="3376835" y="3514285"/>
            <a:ext cx="278674" cy="19176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9"/>
          <p:cNvSpPr/>
          <p:nvPr/>
        </p:nvSpPr>
        <p:spPr>
          <a:xfrm>
            <a:off x="3228455" y="3076310"/>
            <a:ext cx="195850" cy="1277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9"/>
          <p:cNvSpPr txBox="1"/>
          <p:nvPr/>
        </p:nvSpPr>
        <p:spPr>
          <a:xfrm>
            <a:off x="1334869" y="2078581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120º</a:t>
            </a:r>
            <a:endParaRPr/>
          </a:p>
        </p:txBody>
      </p:sp>
      <p:sp>
        <p:nvSpPr>
          <p:cNvPr id="245" name="Google Shape;245;p9"/>
          <p:cNvSpPr txBox="1"/>
          <p:nvPr/>
        </p:nvSpPr>
        <p:spPr>
          <a:xfrm>
            <a:off x="1543909" y="2469447"/>
            <a:ext cx="707987" cy="24622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46" name="Google Shape;246;p9"/>
          <p:cNvSpPr txBox="1"/>
          <p:nvPr/>
        </p:nvSpPr>
        <p:spPr>
          <a:xfrm>
            <a:off x="3162178" y="2440559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61º</a:t>
            </a:r>
            <a:endParaRPr/>
          </a:p>
        </p:txBody>
      </p:sp>
      <p:sp>
        <p:nvSpPr>
          <p:cNvPr id="247" name="Google Shape;247;p9"/>
          <p:cNvSpPr txBox="1"/>
          <p:nvPr/>
        </p:nvSpPr>
        <p:spPr>
          <a:xfrm>
            <a:off x="3151969" y="2021504"/>
            <a:ext cx="707987" cy="24622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48" name="Google Shape;248;p9"/>
          <p:cNvSpPr txBox="1"/>
          <p:nvPr/>
        </p:nvSpPr>
        <p:spPr>
          <a:xfrm>
            <a:off x="517290" y="3840405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80º</a:t>
            </a:r>
            <a:endParaRPr/>
          </a:p>
        </p:txBody>
      </p:sp>
      <p:sp>
        <p:nvSpPr>
          <p:cNvPr id="249" name="Google Shape;249;p9"/>
          <p:cNvSpPr txBox="1"/>
          <p:nvPr/>
        </p:nvSpPr>
        <p:spPr>
          <a:xfrm>
            <a:off x="440026" y="3216915"/>
            <a:ext cx="707987" cy="24622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0" name="Google Shape;250;p9"/>
          <p:cNvSpPr txBox="1"/>
          <p:nvPr/>
        </p:nvSpPr>
        <p:spPr>
          <a:xfrm>
            <a:off x="1424366" y="3838124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85º</a:t>
            </a:r>
            <a:endParaRPr/>
          </a:p>
        </p:txBody>
      </p:sp>
      <p:sp>
        <p:nvSpPr>
          <p:cNvPr id="251" name="Google Shape;251;p9"/>
          <p:cNvSpPr txBox="1"/>
          <p:nvPr/>
        </p:nvSpPr>
        <p:spPr>
          <a:xfrm>
            <a:off x="2494608" y="3443216"/>
            <a:ext cx="707987" cy="246221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2" name="Google Shape;252;p9"/>
          <p:cNvSpPr txBox="1"/>
          <p:nvPr/>
        </p:nvSpPr>
        <p:spPr>
          <a:xfrm>
            <a:off x="3145997" y="3170409"/>
            <a:ext cx="707987" cy="246221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3" name="Google Shape;253;p9"/>
          <p:cNvSpPr txBox="1"/>
          <p:nvPr/>
        </p:nvSpPr>
        <p:spPr>
          <a:xfrm>
            <a:off x="2188417" y="3160296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72º</a:t>
            </a:r>
            <a:endParaRPr/>
          </a:p>
        </p:txBody>
      </p:sp>
      <p:sp>
        <p:nvSpPr>
          <p:cNvPr id="254" name="Google Shape;254;p9"/>
          <p:cNvSpPr txBox="1"/>
          <p:nvPr/>
        </p:nvSpPr>
        <p:spPr>
          <a:xfrm>
            <a:off x="3388953" y="3509897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60º</a:t>
            </a:r>
            <a:endParaRPr/>
          </a:p>
        </p:txBody>
      </p:sp>
      <p:sp>
        <p:nvSpPr>
          <p:cNvPr id="255" name="Google Shape;255;p9"/>
          <p:cNvSpPr txBox="1"/>
          <p:nvPr/>
        </p:nvSpPr>
        <p:spPr>
          <a:xfrm>
            <a:off x="2052360" y="1915589"/>
            <a:ext cx="707987" cy="276999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-15215" l="0" r="0" t="-217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6" name="Google Shape;256;p9"/>
          <p:cNvSpPr txBox="1"/>
          <p:nvPr/>
        </p:nvSpPr>
        <p:spPr>
          <a:xfrm>
            <a:off x="3151969" y="1655872"/>
            <a:ext cx="707987" cy="276999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-17776" l="0" r="0" t="-444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7" name="Google Shape;257;p9"/>
          <p:cNvSpPr txBox="1"/>
          <p:nvPr/>
        </p:nvSpPr>
        <p:spPr>
          <a:xfrm>
            <a:off x="552809" y="2828862"/>
            <a:ext cx="807894" cy="276999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-17776" l="0" r="0" t="-222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8" name="Google Shape;258;p9"/>
          <p:cNvSpPr txBox="1"/>
          <p:nvPr/>
        </p:nvSpPr>
        <p:spPr>
          <a:xfrm>
            <a:off x="2331727" y="3920396"/>
            <a:ext cx="807894" cy="276999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-15215" l="0" r="0" t="-217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9" name="Google Shape;259;p9"/>
          <p:cNvSpPr txBox="1"/>
          <p:nvPr/>
        </p:nvSpPr>
        <p:spPr>
          <a:xfrm>
            <a:off x="3763365" y="3095577"/>
            <a:ext cx="807894" cy="276999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 b="-17776" l="0" r="0" t="-444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60" name="Google Shape;260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61" name="Google Shape;261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262" name="Google Shape;262;p9"/>
          <p:cNvSpPr txBox="1"/>
          <p:nvPr/>
        </p:nvSpPr>
        <p:spPr>
          <a:xfrm>
            <a:off x="4807814" y="761541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Find the missing angle in each parallelogram.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63" name="Google Shape;263;p9"/>
          <p:cNvGrpSpPr/>
          <p:nvPr/>
        </p:nvGrpSpPr>
        <p:grpSpPr>
          <a:xfrm>
            <a:off x="5047239" y="2200635"/>
            <a:ext cx="1329569" cy="476661"/>
            <a:chOff x="6367141" y="2507091"/>
            <a:chExt cx="858302" cy="276999"/>
          </a:xfrm>
        </p:grpSpPr>
        <p:cxnSp>
          <p:nvCxnSpPr>
            <p:cNvPr id="264" name="Google Shape;264;p9"/>
            <p:cNvCxnSpPr/>
            <p:nvPr/>
          </p:nvCxnSpPr>
          <p:spPr>
            <a:xfrm>
              <a:off x="6367141" y="2592749"/>
              <a:ext cx="858302" cy="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5" name="Google Shape;265;p9"/>
            <p:cNvSpPr txBox="1"/>
            <p:nvPr/>
          </p:nvSpPr>
          <p:spPr>
            <a:xfrm>
              <a:off x="6680359" y="2507091"/>
              <a:ext cx="4263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&gt;</a:t>
              </a:r>
              <a:endParaRPr/>
            </a:p>
          </p:txBody>
        </p:sp>
      </p:grpSp>
      <p:grpSp>
        <p:nvGrpSpPr>
          <p:cNvPr id="266" name="Google Shape;266;p9"/>
          <p:cNvGrpSpPr/>
          <p:nvPr/>
        </p:nvGrpSpPr>
        <p:grpSpPr>
          <a:xfrm>
            <a:off x="5608376" y="1523196"/>
            <a:ext cx="1329569" cy="476661"/>
            <a:chOff x="6367141" y="2513940"/>
            <a:chExt cx="858302" cy="276999"/>
          </a:xfrm>
        </p:grpSpPr>
        <p:cxnSp>
          <p:nvCxnSpPr>
            <p:cNvPr id="267" name="Google Shape;267;p9"/>
            <p:cNvCxnSpPr/>
            <p:nvPr/>
          </p:nvCxnSpPr>
          <p:spPr>
            <a:xfrm>
              <a:off x="6367141" y="2592749"/>
              <a:ext cx="858302" cy="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8" name="Google Shape;268;p9"/>
            <p:cNvSpPr txBox="1"/>
            <p:nvPr/>
          </p:nvSpPr>
          <p:spPr>
            <a:xfrm>
              <a:off x="6598625" y="2513940"/>
              <a:ext cx="4263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&gt;</a:t>
              </a:r>
              <a:endParaRPr/>
            </a:p>
          </p:txBody>
        </p:sp>
      </p:grpSp>
      <p:grpSp>
        <p:nvGrpSpPr>
          <p:cNvPr id="269" name="Google Shape;269;p9"/>
          <p:cNvGrpSpPr/>
          <p:nvPr/>
        </p:nvGrpSpPr>
        <p:grpSpPr>
          <a:xfrm rot="-2993666">
            <a:off x="4929016" y="1814738"/>
            <a:ext cx="960635" cy="429091"/>
            <a:chOff x="7663009" y="2788567"/>
            <a:chExt cx="558248" cy="276999"/>
          </a:xfrm>
        </p:grpSpPr>
        <p:cxnSp>
          <p:nvCxnSpPr>
            <p:cNvPr id="270" name="Google Shape;270;p9"/>
            <p:cNvCxnSpPr/>
            <p:nvPr/>
          </p:nvCxnSpPr>
          <p:spPr>
            <a:xfrm>
              <a:off x="7663009" y="2877951"/>
              <a:ext cx="518943" cy="1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1" name="Google Shape;271;p9"/>
            <p:cNvSpPr txBox="1"/>
            <p:nvPr/>
          </p:nvSpPr>
          <p:spPr>
            <a:xfrm>
              <a:off x="7794911" y="2788567"/>
              <a:ext cx="4263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&gt;&gt;</a:t>
              </a:r>
              <a:endParaRPr/>
            </a:p>
          </p:txBody>
        </p:sp>
      </p:grpSp>
      <p:grpSp>
        <p:nvGrpSpPr>
          <p:cNvPr id="272" name="Google Shape;272;p9"/>
          <p:cNvGrpSpPr/>
          <p:nvPr/>
        </p:nvGrpSpPr>
        <p:grpSpPr>
          <a:xfrm rot="-2993666">
            <a:off x="6259753" y="1813036"/>
            <a:ext cx="957499" cy="429091"/>
            <a:chOff x="7663009" y="2785377"/>
            <a:chExt cx="556425" cy="276999"/>
          </a:xfrm>
        </p:grpSpPr>
        <p:cxnSp>
          <p:nvCxnSpPr>
            <p:cNvPr id="273" name="Google Shape;273;p9"/>
            <p:cNvCxnSpPr/>
            <p:nvPr/>
          </p:nvCxnSpPr>
          <p:spPr>
            <a:xfrm>
              <a:off x="7663009" y="2877951"/>
              <a:ext cx="518943" cy="1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4" name="Google Shape;274;p9"/>
            <p:cNvSpPr txBox="1"/>
            <p:nvPr/>
          </p:nvSpPr>
          <p:spPr>
            <a:xfrm>
              <a:off x="7793088" y="2785377"/>
              <a:ext cx="4263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&gt;&gt;</a:t>
              </a:r>
              <a:endParaRPr/>
            </a:p>
          </p:txBody>
        </p:sp>
      </p:grpSp>
      <p:sp>
        <p:nvSpPr>
          <p:cNvPr id="275" name="Google Shape;275;p9"/>
          <p:cNvSpPr/>
          <p:nvPr/>
        </p:nvSpPr>
        <p:spPr>
          <a:xfrm>
            <a:off x="4986023" y="2173618"/>
            <a:ext cx="409302" cy="372935"/>
          </a:xfrm>
          <a:prstGeom prst="arc">
            <a:avLst>
              <a:gd fmla="val 16200000" name="adj1"/>
              <a:gd fmla="val 2144022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9"/>
          <p:cNvSpPr/>
          <p:nvPr/>
        </p:nvSpPr>
        <p:spPr>
          <a:xfrm rot="10800000">
            <a:off x="6589928" y="1472103"/>
            <a:ext cx="409302" cy="372935"/>
          </a:xfrm>
          <a:prstGeom prst="arc">
            <a:avLst>
              <a:gd fmla="val 16200000" name="adj1"/>
              <a:gd fmla="val 2144022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9"/>
          <p:cNvSpPr txBox="1"/>
          <p:nvPr/>
        </p:nvSpPr>
        <p:spPr>
          <a:xfrm>
            <a:off x="5315116" y="2067826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73º</a:t>
            </a:r>
            <a:endParaRPr/>
          </a:p>
        </p:txBody>
      </p:sp>
      <p:sp>
        <p:nvSpPr>
          <p:cNvPr id="278" name="Google Shape;278;p9"/>
          <p:cNvSpPr txBox="1"/>
          <p:nvPr/>
        </p:nvSpPr>
        <p:spPr>
          <a:xfrm>
            <a:off x="6201513" y="1683102"/>
            <a:ext cx="707987" cy="246221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79" name="Google Shape;279;p9"/>
          <p:cNvSpPr txBox="1"/>
          <p:nvPr/>
        </p:nvSpPr>
        <p:spPr>
          <a:xfrm>
            <a:off x="6016503" y="2797360"/>
            <a:ext cx="707987" cy="246221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280" name="Google Shape;280;p9"/>
          <p:cNvGrpSpPr/>
          <p:nvPr/>
        </p:nvGrpSpPr>
        <p:grpSpPr>
          <a:xfrm rot="-1179023">
            <a:off x="5779183" y="2283227"/>
            <a:ext cx="2208908" cy="2379000"/>
            <a:chOff x="5342553" y="2651777"/>
            <a:chExt cx="2208908" cy="2379000"/>
          </a:xfrm>
        </p:grpSpPr>
        <p:grpSp>
          <p:nvGrpSpPr>
            <p:cNvPr id="281" name="Google Shape;281;p9"/>
            <p:cNvGrpSpPr/>
            <p:nvPr/>
          </p:nvGrpSpPr>
          <p:grpSpPr>
            <a:xfrm rot="4647292">
              <a:off x="5178322" y="3144920"/>
              <a:ext cx="1329569" cy="729736"/>
              <a:chOff x="6367141" y="2536462"/>
              <a:chExt cx="858302" cy="276999"/>
            </a:xfrm>
          </p:grpSpPr>
          <p:cxnSp>
            <p:nvCxnSpPr>
              <p:cNvPr id="282" name="Google Shape;282;p9"/>
              <p:cNvCxnSpPr/>
              <p:nvPr/>
            </p:nvCxnSpPr>
            <p:spPr>
              <a:xfrm>
                <a:off x="6367141" y="2592749"/>
                <a:ext cx="858302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283" name="Google Shape;283;p9"/>
              <p:cNvSpPr txBox="1"/>
              <p:nvPr/>
            </p:nvSpPr>
            <p:spPr>
              <a:xfrm>
                <a:off x="6740564" y="2536462"/>
                <a:ext cx="42634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&gt;</a:t>
                </a:r>
                <a:endParaRPr/>
              </a:p>
            </p:txBody>
          </p:sp>
        </p:grpSp>
        <p:grpSp>
          <p:nvGrpSpPr>
            <p:cNvPr id="284" name="Google Shape;284;p9"/>
            <p:cNvGrpSpPr/>
            <p:nvPr/>
          </p:nvGrpSpPr>
          <p:grpSpPr>
            <a:xfrm rot="4647292">
              <a:off x="6380458" y="3759967"/>
              <a:ext cx="1329569" cy="729736"/>
              <a:chOff x="6367141" y="2538068"/>
              <a:chExt cx="858302" cy="276999"/>
            </a:xfrm>
          </p:grpSpPr>
          <p:cxnSp>
            <p:nvCxnSpPr>
              <p:cNvPr id="285" name="Google Shape;285;p9"/>
              <p:cNvCxnSpPr/>
              <p:nvPr/>
            </p:nvCxnSpPr>
            <p:spPr>
              <a:xfrm>
                <a:off x="6367141" y="2592749"/>
                <a:ext cx="858302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286" name="Google Shape;286;p9"/>
              <p:cNvSpPr txBox="1"/>
              <p:nvPr/>
            </p:nvSpPr>
            <p:spPr>
              <a:xfrm>
                <a:off x="6709825" y="2538068"/>
                <a:ext cx="42634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&gt;</a:t>
                </a:r>
                <a:endParaRPr/>
              </a:p>
            </p:txBody>
          </p:sp>
        </p:grpSp>
        <p:grpSp>
          <p:nvGrpSpPr>
            <p:cNvPr id="287" name="Google Shape;287;p9"/>
            <p:cNvGrpSpPr/>
            <p:nvPr/>
          </p:nvGrpSpPr>
          <p:grpSpPr>
            <a:xfrm rot="1653626">
              <a:off x="5774974" y="3035682"/>
              <a:ext cx="1686340" cy="429091"/>
              <a:chOff x="7663009" y="2785555"/>
              <a:chExt cx="640114" cy="276999"/>
            </a:xfrm>
          </p:grpSpPr>
          <p:cxnSp>
            <p:nvCxnSpPr>
              <p:cNvPr id="288" name="Google Shape;288;p9"/>
              <p:cNvCxnSpPr/>
              <p:nvPr/>
            </p:nvCxnSpPr>
            <p:spPr>
              <a:xfrm>
                <a:off x="7663009" y="2877951"/>
                <a:ext cx="518943" cy="1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289" name="Google Shape;289;p9"/>
              <p:cNvSpPr txBox="1"/>
              <p:nvPr/>
            </p:nvSpPr>
            <p:spPr>
              <a:xfrm>
                <a:off x="7876777" y="2785555"/>
                <a:ext cx="42634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&gt;&gt;</a:t>
                </a:r>
                <a:endParaRPr/>
              </a:p>
            </p:txBody>
          </p:sp>
        </p:grpSp>
        <p:grpSp>
          <p:nvGrpSpPr>
            <p:cNvPr id="290" name="Google Shape;290;p9"/>
            <p:cNvGrpSpPr/>
            <p:nvPr/>
          </p:nvGrpSpPr>
          <p:grpSpPr>
            <a:xfrm rot="1653626">
              <a:off x="6069499" y="4286915"/>
              <a:ext cx="1465866" cy="429091"/>
              <a:chOff x="7663009" y="2785377"/>
              <a:chExt cx="556425" cy="276999"/>
            </a:xfrm>
          </p:grpSpPr>
          <p:cxnSp>
            <p:nvCxnSpPr>
              <p:cNvPr id="291" name="Google Shape;291;p9"/>
              <p:cNvCxnSpPr/>
              <p:nvPr/>
            </p:nvCxnSpPr>
            <p:spPr>
              <a:xfrm>
                <a:off x="7663009" y="2877951"/>
                <a:ext cx="518943" cy="1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292" name="Google Shape;292;p9"/>
              <p:cNvSpPr txBox="1"/>
              <p:nvPr/>
            </p:nvSpPr>
            <p:spPr>
              <a:xfrm>
                <a:off x="7793088" y="2785377"/>
                <a:ext cx="42634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&gt;&gt;</a:t>
                </a:r>
                <a:endParaRPr/>
              </a:p>
            </p:txBody>
          </p:sp>
        </p:grpSp>
        <p:sp>
          <p:nvSpPr>
            <p:cNvPr id="293" name="Google Shape;293;p9"/>
            <p:cNvSpPr/>
            <p:nvPr/>
          </p:nvSpPr>
          <p:spPr>
            <a:xfrm>
              <a:off x="5968210" y="3946860"/>
              <a:ext cx="409302" cy="372935"/>
            </a:xfrm>
            <a:prstGeom prst="arc">
              <a:avLst>
                <a:gd fmla="val 16200000" name="adj1"/>
                <a:gd fmla="val 984120" name="adj2"/>
              </a:avLst>
            </a:prstGeom>
            <a:noFill/>
            <a:ln cap="flat" cmpd="sng" w="1905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9"/>
            <p:cNvSpPr/>
            <p:nvPr/>
          </p:nvSpPr>
          <p:spPr>
            <a:xfrm rot="4699646">
              <a:off x="5786647" y="2703454"/>
              <a:ext cx="409302" cy="372935"/>
            </a:xfrm>
            <a:prstGeom prst="arc">
              <a:avLst>
                <a:gd fmla="val 17766039" name="adj1"/>
                <a:gd fmla="val 984120" name="adj2"/>
              </a:avLst>
            </a:prstGeom>
            <a:noFill/>
            <a:ln cap="flat" cmpd="sng" w="1905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5" name="Google Shape;295;p9"/>
          <p:cNvSpPr txBox="1"/>
          <p:nvPr/>
        </p:nvSpPr>
        <p:spPr>
          <a:xfrm>
            <a:off x="6698643" y="3476608"/>
            <a:ext cx="7079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124º</a:t>
            </a:r>
            <a:endParaRPr/>
          </a:p>
        </p:txBody>
      </p:sp>
      <p:sp>
        <p:nvSpPr>
          <p:cNvPr id="296" name="Google Shape;296;p9"/>
          <p:cNvSpPr txBox="1"/>
          <p:nvPr/>
        </p:nvSpPr>
        <p:spPr>
          <a:xfrm>
            <a:off x="6870281" y="1699864"/>
            <a:ext cx="807894" cy="276999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 b="-17776" l="0" r="0" t="-444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97" name="Google Shape;297;p9"/>
          <p:cNvSpPr txBox="1"/>
          <p:nvPr/>
        </p:nvSpPr>
        <p:spPr>
          <a:xfrm>
            <a:off x="5517888" y="2970481"/>
            <a:ext cx="807894" cy="276999"/>
          </a:xfrm>
          <a:prstGeom prst="rect">
            <a:avLst/>
          </a:prstGeom>
          <a:blipFill rotWithShape="1">
            <a:blip r:embed="rId19">
              <a:alphaModFix/>
            </a:blip>
            <a:stretch>
              <a:fillRect b="-15215" l="0" r="0" t="-217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0"/>
          <p:cNvSpPr txBox="1"/>
          <p:nvPr>
            <p:ph type="title"/>
          </p:nvPr>
        </p:nvSpPr>
        <p:spPr>
          <a:xfrm>
            <a:off x="458974" y="446400"/>
            <a:ext cx="800769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Find missing angles in a special quadrilateral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3" name="Google Shape;303;p10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Find the size of the unknown angles in each of the kites.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304" name="Google Shape;304;p10"/>
          <p:cNvSpPr txBox="1"/>
          <p:nvPr/>
        </p:nvSpPr>
        <p:spPr>
          <a:xfrm>
            <a:off x="483044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ABCD is a kite. BCE is a straight line. Find the size of angle w.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305" name="Google Shape;305;p10"/>
          <p:cNvGrpSpPr/>
          <p:nvPr/>
        </p:nvGrpSpPr>
        <p:grpSpPr>
          <a:xfrm rot="10800000">
            <a:off x="837175" y="1789977"/>
            <a:ext cx="1013155" cy="1481528"/>
            <a:chOff x="1323703" y="1854926"/>
            <a:chExt cx="1254033" cy="1846217"/>
          </a:xfrm>
        </p:grpSpPr>
        <p:sp>
          <p:nvSpPr>
            <p:cNvPr id="306" name="Google Shape;306;p10"/>
            <p:cNvSpPr/>
            <p:nvPr/>
          </p:nvSpPr>
          <p:spPr>
            <a:xfrm>
              <a:off x="1323703" y="1854926"/>
              <a:ext cx="1254033" cy="1846217"/>
            </a:xfrm>
            <a:custGeom>
              <a:rect b="b" l="l" r="r" t="t"/>
              <a:pathLst>
                <a:path extrusionOk="0" h="1846217" w="1254033">
                  <a:moveTo>
                    <a:pt x="0" y="522515"/>
                  </a:moveTo>
                  <a:lnTo>
                    <a:pt x="648788" y="0"/>
                  </a:lnTo>
                  <a:lnTo>
                    <a:pt x="1254033" y="513806"/>
                  </a:lnTo>
                  <a:lnTo>
                    <a:pt x="648788" y="1846217"/>
                  </a:lnTo>
                  <a:lnTo>
                    <a:pt x="0" y="522515"/>
                  </a:lnTo>
                  <a:close/>
                </a:path>
              </a:pathLst>
            </a:custGeom>
            <a:solidFill>
              <a:schemeClr val="lt1"/>
            </a:solidFill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07" name="Google Shape;307;p10"/>
            <p:cNvGrpSpPr/>
            <p:nvPr/>
          </p:nvGrpSpPr>
          <p:grpSpPr>
            <a:xfrm>
              <a:off x="1480458" y="2856411"/>
              <a:ext cx="222068" cy="143692"/>
              <a:chOff x="1480458" y="2856411"/>
              <a:chExt cx="222068" cy="143692"/>
            </a:xfrm>
          </p:grpSpPr>
          <p:cxnSp>
            <p:nvCxnSpPr>
              <p:cNvPr id="308" name="Google Shape;308;p10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09" name="Google Shape;309;p10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310" name="Google Shape;310;p10"/>
            <p:cNvGrpSpPr/>
            <p:nvPr/>
          </p:nvGrpSpPr>
          <p:grpSpPr>
            <a:xfrm rot="3010582">
              <a:off x="2216304" y="2880358"/>
              <a:ext cx="222068" cy="143692"/>
              <a:chOff x="1480458" y="2856411"/>
              <a:chExt cx="222068" cy="143692"/>
            </a:xfrm>
          </p:grpSpPr>
          <p:cxnSp>
            <p:nvCxnSpPr>
              <p:cNvPr id="311" name="Google Shape;311;p10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12" name="Google Shape;312;p10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313" name="Google Shape;313;p10"/>
            <p:cNvCxnSpPr/>
            <p:nvPr/>
          </p:nvCxnSpPr>
          <p:spPr>
            <a:xfrm flipH="1" rot="-6273045">
              <a:off x="1589631" y="203071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14" name="Google Shape;314;p10"/>
            <p:cNvCxnSpPr/>
            <p:nvPr/>
          </p:nvCxnSpPr>
          <p:spPr>
            <a:xfrm flipH="1" rot="-1416706">
              <a:off x="2172487" y="203825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315" name="Google Shape;315;p10"/>
          <p:cNvGrpSpPr/>
          <p:nvPr/>
        </p:nvGrpSpPr>
        <p:grpSpPr>
          <a:xfrm rot="5400000">
            <a:off x="1414961" y="2838460"/>
            <a:ext cx="1123040" cy="2037425"/>
            <a:chOff x="1323703" y="1854926"/>
            <a:chExt cx="1254033" cy="1846217"/>
          </a:xfrm>
        </p:grpSpPr>
        <p:sp>
          <p:nvSpPr>
            <p:cNvPr id="316" name="Google Shape;316;p10"/>
            <p:cNvSpPr/>
            <p:nvPr/>
          </p:nvSpPr>
          <p:spPr>
            <a:xfrm>
              <a:off x="1323703" y="1854926"/>
              <a:ext cx="1254033" cy="1846217"/>
            </a:xfrm>
            <a:custGeom>
              <a:rect b="b" l="l" r="r" t="t"/>
              <a:pathLst>
                <a:path extrusionOk="0" h="1846217" w="1254033">
                  <a:moveTo>
                    <a:pt x="0" y="522515"/>
                  </a:moveTo>
                  <a:lnTo>
                    <a:pt x="648788" y="0"/>
                  </a:lnTo>
                  <a:lnTo>
                    <a:pt x="1254033" y="513806"/>
                  </a:lnTo>
                  <a:lnTo>
                    <a:pt x="648788" y="1846217"/>
                  </a:lnTo>
                  <a:lnTo>
                    <a:pt x="0" y="522515"/>
                  </a:lnTo>
                  <a:close/>
                </a:path>
              </a:pathLst>
            </a:custGeom>
            <a:solidFill>
              <a:schemeClr val="lt1"/>
            </a:solidFill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7" name="Google Shape;317;p10"/>
            <p:cNvGrpSpPr/>
            <p:nvPr/>
          </p:nvGrpSpPr>
          <p:grpSpPr>
            <a:xfrm>
              <a:off x="1480458" y="2856411"/>
              <a:ext cx="222068" cy="143692"/>
              <a:chOff x="1480458" y="2856411"/>
              <a:chExt cx="222068" cy="143692"/>
            </a:xfrm>
          </p:grpSpPr>
          <p:cxnSp>
            <p:nvCxnSpPr>
              <p:cNvPr id="318" name="Google Shape;318;p10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19" name="Google Shape;319;p10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320" name="Google Shape;320;p10"/>
            <p:cNvGrpSpPr/>
            <p:nvPr/>
          </p:nvGrpSpPr>
          <p:grpSpPr>
            <a:xfrm rot="3010582">
              <a:off x="2216304" y="2880358"/>
              <a:ext cx="222068" cy="143692"/>
              <a:chOff x="1480458" y="2856411"/>
              <a:chExt cx="222068" cy="143692"/>
            </a:xfrm>
          </p:grpSpPr>
          <p:cxnSp>
            <p:nvCxnSpPr>
              <p:cNvPr id="321" name="Google Shape;321;p10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22" name="Google Shape;322;p10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323" name="Google Shape;323;p10"/>
            <p:cNvCxnSpPr/>
            <p:nvPr/>
          </p:nvCxnSpPr>
          <p:spPr>
            <a:xfrm flipH="1" rot="-6273045">
              <a:off x="1589631" y="203071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4" name="Google Shape;324;p10"/>
            <p:cNvCxnSpPr/>
            <p:nvPr/>
          </p:nvCxnSpPr>
          <p:spPr>
            <a:xfrm flipH="1" rot="-1416706">
              <a:off x="2172487" y="203825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325" name="Google Shape;325;p10"/>
          <p:cNvGrpSpPr/>
          <p:nvPr/>
        </p:nvGrpSpPr>
        <p:grpSpPr>
          <a:xfrm rot="-155727">
            <a:off x="2215671" y="2049749"/>
            <a:ext cx="1123040" cy="1249561"/>
            <a:chOff x="1323703" y="1854926"/>
            <a:chExt cx="1254033" cy="1846217"/>
          </a:xfrm>
        </p:grpSpPr>
        <p:sp>
          <p:nvSpPr>
            <p:cNvPr id="326" name="Google Shape;326;p10"/>
            <p:cNvSpPr/>
            <p:nvPr/>
          </p:nvSpPr>
          <p:spPr>
            <a:xfrm>
              <a:off x="1323703" y="1854926"/>
              <a:ext cx="1254033" cy="1846217"/>
            </a:xfrm>
            <a:custGeom>
              <a:rect b="b" l="l" r="r" t="t"/>
              <a:pathLst>
                <a:path extrusionOk="0" h="1846217" w="1254033">
                  <a:moveTo>
                    <a:pt x="0" y="522515"/>
                  </a:moveTo>
                  <a:lnTo>
                    <a:pt x="648788" y="0"/>
                  </a:lnTo>
                  <a:lnTo>
                    <a:pt x="1254033" y="513806"/>
                  </a:lnTo>
                  <a:lnTo>
                    <a:pt x="648788" y="1846217"/>
                  </a:lnTo>
                  <a:lnTo>
                    <a:pt x="0" y="522515"/>
                  </a:lnTo>
                  <a:close/>
                </a:path>
              </a:pathLst>
            </a:custGeom>
            <a:solidFill>
              <a:schemeClr val="lt1"/>
            </a:solidFill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7" name="Google Shape;327;p10"/>
            <p:cNvGrpSpPr/>
            <p:nvPr/>
          </p:nvGrpSpPr>
          <p:grpSpPr>
            <a:xfrm>
              <a:off x="1480458" y="2856411"/>
              <a:ext cx="222068" cy="143692"/>
              <a:chOff x="1480458" y="2856411"/>
              <a:chExt cx="222068" cy="143692"/>
            </a:xfrm>
          </p:grpSpPr>
          <p:cxnSp>
            <p:nvCxnSpPr>
              <p:cNvPr id="328" name="Google Shape;328;p10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29" name="Google Shape;329;p10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330" name="Google Shape;330;p10"/>
            <p:cNvGrpSpPr/>
            <p:nvPr/>
          </p:nvGrpSpPr>
          <p:grpSpPr>
            <a:xfrm rot="3010582">
              <a:off x="2216304" y="2880358"/>
              <a:ext cx="222068" cy="143692"/>
              <a:chOff x="1480458" y="2856411"/>
              <a:chExt cx="222068" cy="143692"/>
            </a:xfrm>
          </p:grpSpPr>
          <p:cxnSp>
            <p:nvCxnSpPr>
              <p:cNvPr id="331" name="Google Shape;331;p10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32" name="Google Shape;332;p10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333" name="Google Shape;333;p10"/>
            <p:cNvCxnSpPr/>
            <p:nvPr/>
          </p:nvCxnSpPr>
          <p:spPr>
            <a:xfrm flipH="1" rot="-6273045">
              <a:off x="1589631" y="203071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4" name="Google Shape;334;p10"/>
            <p:cNvCxnSpPr/>
            <p:nvPr/>
          </p:nvCxnSpPr>
          <p:spPr>
            <a:xfrm flipH="1" rot="-1416706">
              <a:off x="2172487" y="203825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335" name="Google Shape;335;p10"/>
          <p:cNvSpPr/>
          <p:nvPr/>
        </p:nvSpPr>
        <p:spPr>
          <a:xfrm>
            <a:off x="727485" y="2702639"/>
            <a:ext cx="266652" cy="300380"/>
          </a:xfrm>
          <a:prstGeom prst="arc">
            <a:avLst>
              <a:gd fmla="val 17378740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10"/>
          <p:cNvSpPr/>
          <p:nvPr/>
        </p:nvSpPr>
        <p:spPr>
          <a:xfrm flipH="1">
            <a:off x="1680687" y="2702639"/>
            <a:ext cx="266652" cy="300380"/>
          </a:xfrm>
          <a:prstGeom prst="arc">
            <a:avLst>
              <a:gd fmla="val 17378740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10"/>
          <p:cNvSpPr/>
          <p:nvPr/>
        </p:nvSpPr>
        <p:spPr>
          <a:xfrm>
            <a:off x="2094309" y="2288899"/>
            <a:ext cx="266652" cy="278571"/>
          </a:xfrm>
          <a:prstGeom prst="arc">
            <a:avLst>
              <a:gd fmla="val 19119443" name="adj1"/>
              <a:gd fmla="val 3742686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0"/>
          <p:cNvSpPr/>
          <p:nvPr/>
        </p:nvSpPr>
        <p:spPr>
          <a:xfrm flipH="1">
            <a:off x="3166824" y="2252544"/>
            <a:ext cx="266652" cy="278571"/>
          </a:xfrm>
          <a:prstGeom prst="arc">
            <a:avLst>
              <a:gd fmla="val 19119443" name="adj1"/>
              <a:gd fmla="val 3742686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0"/>
          <p:cNvSpPr/>
          <p:nvPr/>
        </p:nvSpPr>
        <p:spPr>
          <a:xfrm>
            <a:off x="2632912" y="1916221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0"/>
          <p:cNvSpPr/>
          <p:nvPr/>
        </p:nvSpPr>
        <p:spPr>
          <a:xfrm flipH="1" rot="10800000">
            <a:off x="2680288" y="3035747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0"/>
          <p:cNvSpPr/>
          <p:nvPr/>
        </p:nvSpPr>
        <p:spPr>
          <a:xfrm rot="5400000">
            <a:off x="2270657" y="3146004"/>
            <a:ext cx="266652" cy="278571"/>
          </a:xfrm>
          <a:prstGeom prst="arc">
            <a:avLst>
              <a:gd fmla="val 19119443" name="adj1"/>
              <a:gd fmla="val 3742686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0"/>
          <p:cNvSpPr/>
          <p:nvPr/>
        </p:nvSpPr>
        <p:spPr>
          <a:xfrm flipH="1" rot="5400000">
            <a:off x="2295560" y="4296825"/>
            <a:ext cx="266652" cy="278571"/>
          </a:xfrm>
          <a:prstGeom prst="arc">
            <a:avLst>
              <a:gd fmla="val 19119443" name="adj1"/>
              <a:gd fmla="val 3742686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10"/>
          <p:cNvSpPr/>
          <p:nvPr/>
        </p:nvSpPr>
        <p:spPr>
          <a:xfrm rot="5400000">
            <a:off x="2800622" y="3728158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10"/>
          <p:cNvSpPr/>
          <p:nvPr/>
        </p:nvSpPr>
        <p:spPr>
          <a:xfrm flipH="1" rot="-5400000">
            <a:off x="1062427" y="3725589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10"/>
          <p:cNvSpPr txBox="1"/>
          <p:nvPr/>
        </p:nvSpPr>
        <p:spPr>
          <a:xfrm>
            <a:off x="1430673" y="2696279"/>
            <a:ext cx="304919" cy="24622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46" name="Google Shape;346;p10"/>
          <p:cNvSpPr txBox="1"/>
          <p:nvPr/>
        </p:nvSpPr>
        <p:spPr>
          <a:xfrm>
            <a:off x="929623" y="2723451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107º</a:t>
            </a:r>
            <a:endParaRPr/>
          </a:p>
        </p:txBody>
      </p:sp>
      <p:sp>
        <p:nvSpPr>
          <p:cNvPr id="347" name="Google Shape;347;p10"/>
          <p:cNvSpPr txBox="1"/>
          <p:nvPr/>
        </p:nvSpPr>
        <p:spPr>
          <a:xfrm>
            <a:off x="2320887" y="2327821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98º</a:t>
            </a:r>
            <a:endParaRPr/>
          </a:p>
        </p:txBody>
      </p:sp>
      <p:sp>
        <p:nvSpPr>
          <p:cNvPr id="348" name="Google Shape;348;p10"/>
          <p:cNvSpPr txBox="1"/>
          <p:nvPr/>
        </p:nvSpPr>
        <p:spPr>
          <a:xfrm>
            <a:off x="2843657" y="2313210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98º</a:t>
            </a:r>
            <a:endParaRPr/>
          </a:p>
        </p:txBody>
      </p:sp>
      <p:sp>
        <p:nvSpPr>
          <p:cNvPr id="349" name="Google Shape;349;p10"/>
          <p:cNvSpPr txBox="1"/>
          <p:nvPr/>
        </p:nvSpPr>
        <p:spPr>
          <a:xfrm>
            <a:off x="2582272" y="2159161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87º</a:t>
            </a:r>
            <a:endParaRPr/>
          </a:p>
        </p:txBody>
      </p:sp>
      <p:sp>
        <p:nvSpPr>
          <p:cNvPr id="350" name="Google Shape;350;p10"/>
          <p:cNvSpPr txBox="1"/>
          <p:nvPr/>
        </p:nvSpPr>
        <p:spPr>
          <a:xfrm>
            <a:off x="2659861" y="2804137"/>
            <a:ext cx="304919" cy="2462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51" name="Google Shape;351;p10"/>
          <p:cNvSpPr txBox="1"/>
          <p:nvPr/>
        </p:nvSpPr>
        <p:spPr>
          <a:xfrm>
            <a:off x="1293313" y="3747924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43º</a:t>
            </a:r>
            <a:endParaRPr/>
          </a:p>
        </p:txBody>
      </p:sp>
      <p:sp>
        <p:nvSpPr>
          <p:cNvPr id="352" name="Google Shape;352;p10"/>
          <p:cNvSpPr txBox="1"/>
          <p:nvPr/>
        </p:nvSpPr>
        <p:spPr>
          <a:xfrm>
            <a:off x="2197225" y="3402609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98º</a:t>
            </a:r>
            <a:endParaRPr/>
          </a:p>
        </p:txBody>
      </p:sp>
      <p:sp>
        <p:nvSpPr>
          <p:cNvPr id="353" name="Google Shape;353;p10"/>
          <p:cNvSpPr txBox="1"/>
          <p:nvPr/>
        </p:nvSpPr>
        <p:spPr>
          <a:xfrm>
            <a:off x="2228015" y="4059472"/>
            <a:ext cx="304919" cy="24622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54" name="Google Shape;354;p10"/>
          <p:cNvSpPr txBox="1"/>
          <p:nvPr/>
        </p:nvSpPr>
        <p:spPr>
          <a:xfrm>
            <a:off x="2547586" y="3716379"/>
            <a:ext cx="304919" cy="24622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355" name="Google Shape;355;p10"/>
          <p:cNvGrpSpPr/>
          <p:nvPr/>
        </p:nvGrpSpPr>
        <p:grpSpPr>
          <a:xfrm>
            <a:off x="5887861" y="2467846"/>
            <a:ext cx="1013155" cy="1481528"/>
            <a:chOff x="1323703" y="1854926"/>
            <a:chExt cx="1254033" cy="1846217"/>
          </a:xfrm>
        </p:grpSpPr>
        <p:sp>
          <p:nvSpPr>
            <p:cNvPr id="356" name="Google Shape;356;p10"/>
            <p:cNvSpPr/>
            <p:nvPr/>
          </p:nvSpPr>
          <p:spPr>
            <a:xfrm>
              <a:off x="1323703" y="1854926"/>
              <a:ext cx="1254033" cy="1846217"/>
            </a:xfrm>
            <a:custGeom>
              <a:rect b="b" l="l" r="r" t="t"/>
              <a:pathLst>
                <a:path extrusionOk="0" h="1846217" w="1254033">
                  <a:moveTo>
                    <a:pt x="0" y="522515"/>
                  </a:moveTo>
                  <a:lnTo>
                    <a:pt x="648788" y="0"/>
                  </a:lnTo>
                  <a:lnTo>
                    <a:pt x="1254033" y="513806"/>
                  </a:lnTo>
                  <a:lnTo>
                    <a:pt x="648788" y="1846217"/>
                  </a:lnTo>
                  <a:lnTo>
                    <a:pt x="0" y="522515"/>
                  </a:lnTo>
                  <a:close/>
                </a:path>
              </a:pathLst>
            </a:custGeom>
            <a:solidFill>
              <a:schemeClr val="lt1"/>
            </a:solidFill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57" name="Google Shape;357;p10"/>
            <p:cNvGrpSpPr/>
            <p:nvPr/>
          </p:nvGrpSpPr>
          <p:grpSpPr>
            <a:xfrm>
              <a:off x="1480458" y="2856411"/>
              <a:ext cx="222068" cy="143692"/>
              <a:chOff x="1480458" y="2856411"/>
              <a:chExt cx="222068" cy="143692"/>
            </a:xfrm>
          </p:grpSpPr>
          <p:cxnSp>
            <p:nvCxnSpPr>
              <p:cNvPr id="358" name="Google Shape;358;p10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59" name="Google Shape;359;p10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360" name="Google Shape;360;p10"/>
            <p:cNvGrpSpPr/>
            <p:nvPr/>
          </p:nvGrpSpPr>
          <p:grpSpPr>
            <a:xfrm rot="3010582">
              <a:off x="2216304" y="2880358"/>
              <a:ext cx="222068" cy="143692"/>
              <a:chOff x="1480458" y="2856411"/>
              <a:chExt cx="222068" cy="143692"/>
            </a:xfrm>
          </p:grpSpPr>
          <p:cxnSp>
            <p:nvCxnSpPr>
              <p:cNvPr id="361" name="Google Shape;361;p10"/>
              <p:cNvCxnSpPr/>
              <p:nvPr/>
            </p:nvCxnSpPr>
            <p:spPr>
              <a:xfrm flipH="1" rot="10800000">
                <a:off x="1480458" y="2856411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62" name="Google Shape;362;p10"/>
              <p:cNvCxnSpPr/>
              <p:nvPr/>
            </p:nvCxnSpPr>
            <p:spPr>
              <a:xfrm flipH="1" rot="10800000">
                <a:off x="1502229" y="2904308"/>
                <a:ext cx="200297" cy="95795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16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363" name="Google Shape;363;p10"/>
            <p:cNvCxnSpPr/>
            <p:nvPr/>
          </p:nvCxnSpPr>
          <p:spPr>
            <a:xfrm flipH="1" rot="-6273045">
              <a:off x="1589631" y="203071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4" name="Google Shape;364;p10"/>
            <p:cNvCxnSpPr/>
            <p:nvPr/>
          </p:nvCxnSpPr>
          <p:spPr>
            <a:xfrm flipH="1" rot="-1416706">
              <a:off x="2172487" y="2038251"/>
              <a:ext cx="200297" cy="95795"/>
            </a:xfrm>
            <a:prstGeom prst="straightConnector1">
              <a:avLst/>
            </a:prstGeom>
            <a:noFill/>
            <a:ln cap="flat" cmpd="sng" w="19050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365" name="Google Shape;365;p10"/>
          <p:cNvSpPr/>
          <p:nvPr/>
        </p:nvSpPr>
        <p:spPr>
          <a:xfrm rot="10800000">
            <a:off x="6744054" y="2736332"/>
            <a:ext cx="266652" cy="300380"/>
          </a:xfrm>
          <a:prstGeom prst="arc">
            <a:avLst>
              <a:gd fmla="val 17378740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10"/>
          <p:cNvSpPr/>
          <p:nvPr/>
        </p:nvSpPr>
        <p:spPr>
          <a:xfrm flipH="1" rot="10800000">
            <a:off x="5790852" y="2736332"/>
            <a:ext cx="266652" cy="300380"/>
          </a:xfrm>
          <a:prstGeom prst="arc">
            <a:avLst>
              <a:gd fmla="val 17256322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10"/>
          <p:cNvSpPr txBox="1"/>
          <p:nvPr/>
        </p:nvSpPr>
        <p:spPr>
          <a:xfrm>
            <a:off x="6002347" y="2798366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110º</a:t>
            </a:r>
            <a:endParaRPr/>
          </a:p>
        </p:txBody>
      </p:sp>
      <p:sp>
        <p:nvSpPr>
          <p:cNvPr id="368" name="Google Shape;368;p10"/>
          <p:cNvSpPr/>
          <p:nvPr/>
        </p:nvSpPr>
        <p:spPr>
          <a:xfrm flipH="1" rot="10800000">
            <a:off x="6278530" y="3621328"/>
            <a:ext cx="266652" cy="278571"/>
          </a:xfrm>
          <a:prstGeom prst="arc">
            <a:avLst>
              <a:gd fmla="val 1758638" name="adj1"/>
              <a:gd fmla="val 8978781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9" name="Google Shape;369;p10"/>
          <p:cNvCxnSpPr/>
          <p:nvPr/>
        </p:nvCxnSpPr>
        <p:spPr>
          <a:xfrm flipH="1" rot="10800000">
            <a:off x="6399564" y="2164577"/>
            <a:ext cx="348262" cy="300743"/>
          </a:xfrm>
          <a:prstGeom prst="straightConnector1">
            <a:avLst/>
          </a:prstGeom>
          <a:noFill/>
          <a:ln cap="flat" cmpd="sng" w="1905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0" name="Google Shape;370;p10"/>
          <p:cNvSpPr/>
          <p:nvPr/>
        </p:nvSpPr>
        <p:spPr>
          <a:xfrm flipH="1" rot="10800000">
            <a:off x="6360140" y="2278107"/>
            <a:ext cx="266652" cy="300380"/>
          </a:xfrm>
          <a:prstGeom prst="arc">
            <a:avLst>
              <a:gd fmla="val 17256322" name="adj1"/>
              <a:gd fmla="val 2825198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10"/>
          <p:cNvSpPr txBox="1"/>
          <p:nvPr/>
        </p:nvSpPr>
        <p:spPr>
          <a:xfrm>
            <a:off x="6599340" y="2342096"/>
            <a:ext cx="51277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85º</a:t>
            </a:r>
            <a:endParaRPr/>
          </a:p>
        </p:txBody>
      </p:sp>
      <p:sp>
        <p:nvSpPr>
          <p:cNvPr id="372" name="Google Shape;372;p10"/>
          <p:cNvSpPr txBox="1"/>
          <p:nvPr/>
        </p:nvSpPr>
        <p:spPr>
          <a:xfrm>
            <a:off x="6260067" y="3386813"/>
            <a:ext cx="304919" cy="24622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73" name="Google Shape;373;p10"/>
          <p:cNvSpPr txBox="1"/>
          <p:nvPr/>
        </p:nvSpPr>
        <p:spPr>
          <a:xfrm>
            <a:off x="6252678" y="3966598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374" name="Google Shape;374;p10"/>
          <p:cNvSpPr txBox="1"/>
          <p:nvPr/>
        </p:nvSpPr>
        <p:spPr>
          <a:xfrm>
            <a:off x="5565090" y="2772982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375" name="Google Shape;375;p10"/>
          <p:cNvSpPr txBox="1"/>
          <p:nvPr/>
        </p:nvSpPr>
        <p:spPr>
          <a:xfrm>
            <a:off x="6148245" y="2213942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376" name="Google Shape;376;p10"/>
          <p:cNvSpPr txBox="1"/>
          <p:nvPr/>
        </p:nvSpPr>
        <p:spPr>
          <a:xfrm>
            <a:off x="6854108" y="2709621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377" name="Google Shape;377;p10"/>
          <p:cNvSpPr txBox="1"/>
          <p:nvPr/>
        </p:nvSpPr>
        <p:spPr>
          <a:xfrm>
            <a:off x="6676316" y="1898285"/>
            <a:ext cx="3049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/>
          </a:p>
        </p:txBody>
      </p:sp>
      <p:sp>
        <p:nvSpPr>
          <p:cNvPr id="378" name="Google Shape;378;p10"/>
          <p:cNvSpPr txBox="1"/>
          <p:nvPr/>
        </p:nvSpPr>
        <p:spPr>
          <a:xfrm>
            <a:off x="1556072" y="3103247"/>
            <a:ext cx="807894" cy="276999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15215" l="0" r="0" t="-217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79" name="Google Shape;379;p10"/>
          <p:cNvSpPr txBox="1"/>
          <p:nvPr/>
        </p:nvSpPr>
        <p:spPr>
          <a:xfrm>
            <a:off x="3076945" y="3028448"/>
            <a:ext cx="807894" cy="276999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17776" l="0" r="0" t="-444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80" name="Google Shape;380;p10"/>
          <p:cNvSpPr txBox="1"/>
          <p:nvPr/>
        </p:nvSpPr>
        <p:spPr>
          <a:xfrm>
            <a:off x="2961895" y="3971814"/>
            <a:ext cx="807894" cy="276999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17776" l="0" r="0" t="-444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81" name="Google Shape;381;p10"/>
          <p:cNvSpPr txBox="1"/>
          <p:nvPr/>
        </p:nvSpPr>
        <p:spPr>
          <a:xfrm>
            <a:off x="2931223" y="4238467"/>
            <a:ext cx="807894" cy="276999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-15215" l="0" r="0" t="-217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82" name="Google Shape;382;p10"/>
          <p:cNvSpPr txBox="1"/>
          <p:nvPr/>
        </p:nvSpPr>
        <p:spPr>
          <a:xfrm>
            <a:off x="6824797" y="3953859"/>
            <a:ext cx="807894" cy="276999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-17776" l="0" r="0" t="-444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83" name="Google Shape;383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384" name="Google Shape;384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