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a0eaee9e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6a0eaee9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aa38af9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aa38af9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2" name="Google Shape;142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Telling the Time to a.m. and p.m.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67013" y="235950"/>
            <a:ext cx="3188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267013" y="749700"/>
            <a:ext cx="46797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 whether these events happened before midday (a.m) or after midday (p.m)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346988" y="1461225"/>
            <a:ext cx="43869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Skye went to school at 9 o’clock 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346988" y="1940969"/>
            <a:ext cx="34323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Lewis went home at 3 o’clock 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346988" y="2454725"/>
            <a:ext cx="48951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Maria practised her recorder at 4 o’clock 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346988" y="2958213"/>
            <a:ext cx="5063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Amanda had her lunch at half past twelve  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346988" y="3483038"/>
            <a:ext cx="5063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Michael tidied his room at twenty past five 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346988" y="3991663"/>
            <a:ext cx="4262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 moon shone through Tom’s window at 3 o’clock 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1" name="Google Shape;171;p29"/>
          <p:cNvCxnSpPr/>
          <p:nvPr/>
        </p:nvCxnSpPr>
        <p:spPr>
          <a:xfrm>
            <a:off x="5157563" y="445300"/>
            <a:ext cx="0" cy="39210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9"/>
          <p:cNvSpPr txBox="1"/>
          <p:nvPr/>
        </p:nvSpPr>
        <p:spPr>
          <a:xfrm>
            <a:off x="5410538" y="445300"/>
            <a:ext cx="36018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a sensible time for these events.  Remember to use a.m or p.m.</a:t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5241938" y="1099350"/>
            <a:ext cx="3728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The sun rose at ___________________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5241938" y="1613100"/>
            <a:ext cx="37284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 go to bed at ___________________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9"/>
          <p:cNvSpPr txBox="1"/>
          <p:nvPr/>
        </p:nvSpPr>
        <p:spPr>
          <a:xfrm>
            <a:off x="5241963" y="2148850"/>
            <a:ext cx="39021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 went swimming at ___________________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5241963" y="2757731"/>
            <a:ext cx="39021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 had lunch at  ___________________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5241963" y="3366613"/>
            <a:ext cx="39021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Montserrat"/>
                <a:ea typeface="Montserrat"/>
                <a:cs typeface="Montserrat"/>
                <a:sym typeface="Montserrat"/>
              </a:rPr>
              <a:t>I had breakfast at  ___________________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