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FBBB07-6548-4701-8C9E-8872794A16B0}">
  <a:tblStyle styleId="{21FBBB07-6548-4701-8C9E-8872794A16B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1946600"/>
            <a:ext cx="6625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A3142"/>
                </a:solidFill>
              </a:rPr>
              <a:t>Find frequency from a histogram</a:t>
            </a:r>
            <a:endParaRPr sz="28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99450" y="354700"/>
            <a:ext cx="3951000" cy="13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Parnham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036" y="1214607"/>
            <a:ext cx="3740076" cy="31159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458971" y="896472"/>
            <a:ext cx="3891600" cy="4247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Complete the table and the scale on the vertical axis.</a:t>
            </a:r>
            <a:endParaRPr/>
          </a:p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20" name="Google Shape;120;p15"/>
          <p:cNvGraphicFramePr/>
          <p:nvPr/>
        </p:nvGraphicFramePr>
        <p:xfrm>
          <a:off x="458971" y="1758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1027200"/>
                <a:gridCol w="991775"/>
                <a:gridCol w="602150"/>
                <a:gridCol w="991775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(min)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t ≤ 50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 &lt; t ≤ 55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 &lt; t ≤ 60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&lt; t ≤ 70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&lt; t ≤ 90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15"/>
          <p:cNvSpPr txBox="1"/>
          <p:nvPr/>
        </p:nvSpPr>
        <p:spPr>
          <a:xfrm>
            <a:off x="4716384" y="3809073"/>
            <a:ext cx="2872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708374" y="2781346"/>
            <a:ext cx="2407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23" name="Google Shape;123;p15"/>
          <p:cNvSpPr txBox="1"/>
          <p:nvPr/>
        </p:nvSpPr>
        <p:spPr>
          <a:xfrm>
            <a:off x="4656918" y="1792015"/>
            <a:ext cx="272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4607219" y="2295150"/>
            <a:ext cx="3593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1.5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4575159" y="1298615"/>
            <a:ext cx="3914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4597762" y="3305938"/>
            <a:ext cx="4058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0.5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93769" y="903786"/>
            <a:ext cx="3891600" cy="4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Complete the table and histogram.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2" name="Google Shape;42;p7"/>
          <p:cNvGraphicFramePr/>
          <p:nvPr/>
        </p:nvGraphicFramePr>
        <p:xfrm>
          <a:off x="603570" y="1380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984775"/>
                <a:gridCol w="950825"/>
                <a:gridCol w="577275"/>
                <a:gridCol w="950825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score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(%)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s ≤ 40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s ≤ 60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&lt; s ≤ 70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&lt; s ≤ 80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 &lt; s ≤ 100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320" y="1297223"/>
            <a:ext cx="4463623" cy="206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93769" y="874526"/>
            <a:ext cx="3891600" cy="4268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Complete the table using the histogram.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165" y="1071131"/>
            <a:ext cx="4033745" cy="3067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3" name="Google Shape;53;p8"/>
          <p:cNvGraphicFramePr/>
          <p:nvPr/>
        </p:nvGraphicFramePr>
        <p:xfrm>
          <a:off x="493769" y="16540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972000"/>
                <a:gridCol w="1008000"/>
                <a:gridCol w="612000"/>
                <a:gridCol w="1008000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(years)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a ≤ 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a ≤ 30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a ≤ 40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a ≤ 50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 &lt; a ≤ 80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8971" y="859898"/>
            <a:ext cx="3891600" cy="4283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Complete the table and the scale on the vertical axis.</a:t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61" name="Google Shape;61;p9"/>
          <p:cNvGraphicFramePr/>
          <p:nvPr/>
        </p:nvGraphicFramePr>
        <p:xfrm>
          <a:off x="458971" y="17198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1011325"/>
                <a:gridCol w="976450"/>
                <a:gridCol w="592850"/>
                <a:gridCol w="976450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Pulse rate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(bpm)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r ≤ 60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&lt; r ≤ 70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&lt; r ≤ 75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 &lt; r ≤ 80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 &lt; r ≤ 100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22629" y="1647782"/>
            <a:ext cx="4516990" cy="211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036" y="1214607"/>
            <a:ext cx="3740076" cy="311599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58971" y="896472"/>
            <a:ext cx="3891600" cy="4247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 Complete the table and the scale on the vertical axis.</a:t>
            </a:r>
            <a:endParaRPr/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71" name="Google Shape;71;p10"/>
          <p:cNvGraphicFramePr/>
          <p:nvPr/>
        </p:nvGraphicFramePr>
        <p:xfrm>
          <a:off x="458971" y="1758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1027200"/>
                <a:gridCol w="991775"/>
                <a:gridCol w="602150"/>
                <a:gridCol w="991775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(min)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t ≤ 50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 &lt; t ≤ 55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 &lt; t ≤ 60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&lt; t ≤ 70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&lt; t ≤ 90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493769" y="903786"/>
            <a:ext cx="3891600" cy="423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Complete the table and histogram.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87" name="Google Shape;87;p12"/>
          <p:cNvGraphicFramePr/>
          <p:nvPr/>
        </p:nvGraphicFramePr>
        <p:xfrm>
          <a:off x="603570" y="13805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984775"/>
                <a:gridCol w="950825"/>
                <a:gridCol w="577275"/>
                <a:gridCol w="950825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score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(%)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F3F8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s ≤ 40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s ≤ 60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&lt; s ≤ 70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&lt; s ≤ 80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 &lt; s ≤ 100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165" y="1534299"/>
            <a:ext cx="4163680" cy="192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493769" y="874526"/>
            <a:ext cx="3891600" cy="42689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2. Complete the table using the histogram.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0165" y="1071131"/>
            <a:ext cx="4033745" cy="30679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13"/>
          <p:cNvGraphicFramePr/>
          <p:nvPr/>
        </p:nvGraphicFramePr>
        <p:xfrm>
          <a:off x="493769" y="16540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972000"/>
                <a:gridCol w="1008000"/>
                <a:gridCol w="612000"/>
                <a:gridCol w="1008000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(years)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F1D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a ≤ 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a ≤ 30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a ≤ 40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a ≤ 50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 &lt; a ≤ 80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Find frequency from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458971" y="859898"/>
            <a:ext cx="3891600" cy="4283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Complete the table and the scale on the vertical axis.</a:t>
            </a:r>
            <a:endParaRPr/>
          </a:p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6" name="Google Shape;106;p14"/>
          <p:cNvGraphicFramePr/>
          <p:nvPr/>
        </p:nvGraphicFramePr>
        <p:xfrm>
          <a:off x="458971" y="17198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{21FBBB07-6548-4701-8C9E-8872794A16B0}</a:tableStyleId>
              </a:tblPr>
              <a:tblGrid>
                <a:gridCol w="1011325"/>
                <a:gridCol w="976450"/>
                <a:gridCol w="592850"/>
                <a:gridCol w="976450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Pulse rate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(bpm)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r ≤ 60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 &lt; r ≤ 70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 &lt; r ≤ 75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 &lt; r ≤ 80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 &lt; r ≤ 100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1052" y="1782793"/>
            <a:ext cx="3891600" cy="18260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4614642" y="3087838"/>
            <a:ext cx="303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4641893" y="2584953"/>
            <a:ext cx="248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4641893" y="2145973"/>
            <a:ext cx="2872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4643495" y="1719839"/>
            <a:ext cx="2856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