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9" r:id="rId5"/>
    <p:sldMasterId id="2147483680" r:id="rId6"/>
    <p:sldMasterId id="214748368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F37A64C-93F7-47EB-9CAD-FC863C5A0924}">
  <a:tblStyle styleId="{1F37A64C-93F7-47EB-9CAD-FC863C5A092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11" Type="http://schemas.openxmlformats.org/officeDocument/2006/relationships/slide" Target="slides/slide3.xml"/><Relationship Id="rId22" Type="http://schemas.openxmlformats.org/officeDocument/2006/relationships/slide" Target="slides/slide14.xml"/><Relationship Id="rId10" Type="http://schemas.openxmlformats.org/officeDocument/2006/relationships/slide" Target="slides/slide2.xml"/><Relationship Id="rId21" Type="http://schemas.openxmlformats.org/officeDocument/2006/relationships/slide" Target="slides/slide13.xml"/><Relationship Id="rId13" Type="http://schemas.openxmlformats.org/officeDocument/2006/relationships/slide" Target="slides/slide5.xml"/><Relationship Id="rId24" Type="http://schemas.openxmlformats.org/officeDocument/2006/relationships/slide" Target="slides/slide16.xml"/><Relationship Id="rId12" Type="http://schemas.openxmlformats.org/officeDocument/2006/relationships/slide" Target="slides/slide4.xml"/><Relationship Id="rId23" Type="http://schemas.openxmlformats.org/officeDocument/2006/relationships/slide" Target="slides/slide15.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5" Type="http://schemas.openxmlformats.org/officeDocument/2006/relationships/slideMaster" Target="slideMasters/slideMaster1.xml"/><Relationship Id="rId19" Type="http://schemas.openxmlformats.org/officeDocument/2006/relationships/slide" Target="slides/slide11.xml"/><Relationship Id="rId6" Type="http://schemas.openxmlformats.org/officeDocument/2006/relationships/slideMaster" Target="slideMasters/slideMaster2.xml"/><Relationship Id="rId18" Type="http://schemas.openxmlformats.org/officeDocument/2006/relationships/slide" Target="slides/slide10.xml"/><Relationship Id="rId7" Type="http://schemas.openxmlformats.org/officeDocument/2006/relationships/slideMaster" Target="slideMasters/slideMaster3.xml"/><Relationship Id="rId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d1e6ebb7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8d1e6ebb7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8be5211ea8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8be5211ea8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Activity;</a:t>
            </a:r>
            <a:endParaRPr/>
          </a:p>
          <a:p>
            <a:pPr indent="0" lvl="0" marL="0" rtl="0" algn="l">
              <a:spcBef>
                <a:spcPts val="0"/>
              </a:spcBef>
              <a:spcAft>
                <a:spcPts val="0"/>
              </a:spcAft>
              <a:buNone/>
            </a:pPr>
            <a:r>
              <a:rPr lang="en-GB"/>
              <a:t>Ask student to make a list of things that they think needs to be kept clean in the home.</a:t>
            </a:r>
            <a:endParaRPr/>
          </a:p>
          <a:p>
            <a:pPr indent="0" lvl="0" marL="0" rtl="0" algn="l">
              <a:spcBef>
                <a:spcPts val="0"/>
              </a:spcBef>
              <a:spcAft>
                <a:spcPts val="0"/>
              </a:spcAft>
              <a:buNone/>
            </a:pPr>
            <a:r>
              <a:rPr lang="en-GB"/>
              <a:t>Start by thinking of the different rooms in your home.</a:t>
            </a:r>
            <a:endParaRPr/>
          </a:p>
          <a:p>
            <a:pPr indent="-298450" lvl="0" marL="457200" rtl="0" algn="l">
              <a:spcBef>
                <a:spcPts val="0"/>
              </a:spcBef>
              <a:spcAft>
                <a:spcPts val="0"/>
              </a:spcAft>
              <a:buSzPts val="1100"/>
              <a:buChar char="●"/>
            </a:pPr>
            <a:r>
              <a:rPr lang="en-GB"/>
              <a:t>Floor</a:t>
            </a:r>
            <a:endParaRPr/>
          </a:p>
          <a:p>
            <a:pPr indent="-298450" lvl="0" marL="457200" rtl="0" algn="l">
              <a:spcBef>
                <a:spcPts val="0"/>
              </a:spcBef>
              <a:spcAft>
                <a:spcPts val="0"/>
              </a:spcAft>
              <a:buSzPts val="1100"/>
              <a:buChar char="●"/>
            </a:pPr>
            <a:r>
              <a:rPr lang="en-GB"/>
              <a:t>Cooker</a:t>
            </a:r>
            <a:endParaRPr/>
          </a:p>
          <a:p>
            <a:pPr indent="-298450" lvl="0" marL="457200" rtl="0" algn="l">
              <a:spcBef>
                <a:spcPts val="0"/>
              </a:spcBef>
              <a:spcAft>
                <a:spcPts val="0"/>
              </a:spcAft>
              <a:buSzPts val="1100"/>
              <a:buChar char="●"/>
            </a:pPr>
            <a:r>
              <a:rPr lang="en-GB"/>
              <a:t>Sink</a:t>
            </a:r>
            <a:endParaRPr/>
          </a:p>
          <a:p>
            <a:pPr indent="-298450" lvl="0" marL="457200" rtl="0" algn="l">
              <a:spcBef>
                <a:spcPts val="0"/>
              </a:spcBef>
              <a:spcAft>
                <a:spcPts val="0"/>
              </a:spcAft>
              <a:buSzPts val="1100"/>
              <a:buChar char="●"/>
            </a:pPr>
            <a:r>
              <a:rPr lang="en-GB"/>
              <a:t>Dishes/ Pans/ Cups</a:t>
            </a:r>
            <a:endParaRPr/>
          </a:p>
          <a:p>
            <a:pPr indent="-298450" lvl="0" marL="457200" rtl="0" algn="l">
              <a:spcBef>
                <a:spcPts val="0"/>
              </a:spcBef>
              <a:spcAft>
                <a:spcPts val="0"/>
              </a:spcAft>
              <a:buSzPts val="1100"/>
              <a:buChar char="●"/>
            </a:pPr>
            <a:r>
              <a:rPr lang="en-GB"/>
              <a:t>Worktops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8be5211ea8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8be5211ea8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Activity;</a:t>
            </a:r>
            <a:endParaRPr/>
          </a:p>
          <a:p>
            <a:pPr indent="0" lvl="0" marL="0" rtl="0" algn="l">
              <a:spcBef>
                <a:spcPts val="0"/>
              </a:spcBef>
              <a:spcAft>
                <a:spcPts val="0"/>
              </a:spcAft>
              <a:buNone/>
            </a:pPr>
            <a:r>
              <a:rPr lang="en-GB"/>
              <a:t>Ask student to make a list of things that they think needs to be kept clean in the home.</a:t>
            </a:r>
            <a:endParaRPr/>
          </a:p>
          <a:p>
            <a:pPr indent="0" lvl="0" marL="0" rtl="0" algn="l">
              <a:spcBef>
                <a:spcPts val="0"/>
              </a:spcBef>
              <a:spcAft>
                <a:spcPts val="0"/>
              </a:spcAft>
              <a:buNone/>
            </a:pPr>
            <a:r>
              <a:rPr lang="en-GB"/>
              <a:t>Start by thinking of the different rooms in your home.</a:t>
            </a:r>
            <a:endParaRPr/>
          </a:p>
          <a:p>
            <a:pPr indent="-298450" lvl="0" marL="457200" rtl="0" algn="l">
              <a:spcBef>
                <a:spcPts val="0"/>
              </a:spcBef>
              <a:spcAft>
                <a:spcPts val="0"/>
              </a:spcAft>
              <a:buSzPts val="1100"/>
              <a:buChar char="●"/>
            </a:pPr>
            <a:r>
              <a:rPr lang="en-GB"/>
              <a:t>Floor/ rug</a:t>
            </a:r>
            <a:endParaRPr/>
          </a:p>
          <a:p>
            <a:pPr indent="-298450" lvl="0" marL="457200" rtl="0" algn="l">
              <a:spcBef>
                <a:spcPts val="0"/>
              </a:spcBef>
              <a:spcAft>
                <a:spcPts val="0"/>
              </a:spcAft>
              <a:buSzPts val="1100"/>
              <a:buChar char="●"/>
            </a:pPr>
            <a:r>
              <a:rPr lang="en-GB"/>
              <a:t>Furniture</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8be5211ea8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8be5211ea8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0" lvl="0" marL="0" rtl="0" algn="l">
              <a:spcBef>
                <a:spcPts val="0"/>
              </a:spcBef>
              <a:spcAft>
                <a:spcPts val="0"/>
              </a:spcAft>
              <a:buNone/>
            </a:pPr>
            <a:r>
              <a:rPr lang="en-GB"/>
              <a:t>Why we need different products for different household chores?</a:t>
            </a:r>
            <a:endParaRPr/>
          </a:p>
          <a:p>
            <a:pPr indent="0" lvl="0" marL="0" rtl="0" algn="l">
              <a:spcBef>
                <a:spcPts val="0"/>
              </a:spcBef>
              <a:spcAft>
                <a:spcPts val="0"/>
              </a:spcAft>
              <a:buNone/>
            </a:pPr>
            <a:r>
              <a:rPr lang="en-GB"/>
              <a:t>Why do we use a different cloth for each job?</a:t>
            </a:r>
            <a:endParaRPr/>
          </a:p>
          <a:p>
            <a:pPr indent="0" lvl="0" marL="0" rtl="0" algn="l">
              <a:spcBef>
                <a:spcPts val="0"/>
              </a:spcBef>
              <a:spcAft>
                <a:spcPts val="0"/>
              </a:spcAft>
              <a:buNone/>
            </a:pPr>
            <a:r>
              <a:rPr lang="en-GB"/>
              <a:t>Why wouldn’t we use the same cloth?</a:t>
            </a:r>
            <a:endParaRPr/>
          </a:p>
          <a:p>
            <a:pPr indent="0" lvl="0" marL="0" rtl="0" algn="l">
              <a:spcBef>
                <a:spcPts val="0"/>
              </a:spcBef>
              <a:spcAft>
                <a:spcPts val="0"/>
              </a:spcAft>
              <a:buNone/>
            </a:pPr>
            <a:r>
              <a:rPr lang="en-GB"/>
              <a:t>Can you guess what each product and cleaning tool might be used for?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8be5211ea8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8be5211ea8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298450" lvl="0" marL="457200" rtl="0" algn="l">
              <a:spcBef>
                <a:spcPts val="0"/>
              </a:spcBef>
              <a:spcAft>
                <a:spcPts val="0"/>
              </a:spcAft>
              <a:buSzPts val="1100"/>
              <a:buChar char="●"/>
            </a:pPr>
            <a:r>
              <a:rPr lang="en-GB"/>
              <a:t>Frequency of tasks/ How often does each job need doing to keep your home hygienic?</a:t>
            </a:r>
            <a:endParaRPr/>
          </a:p>
          <a:p>
            <a:pPr indent="0" lvl="0" marL="0" rtl="0" algn="l">
              <a:spcBef>
                <a:spcPts val="0"/>
              </a:spcBef>
              <a:spcAft>
                <a:spcPts val="0"/>
              </a:spcAft>
              <a:buNone/>
            </a:pPr>
            <a:r>
              <a:rPr lang="en-GB"/>
              <a:t>Activity;</a:t>
            </a:r>
            <a:endParaRPr/>
          </a:p>
          <a:p>
            <a:pPr indent="-298450" lvl="0" marL="457200" rtl="0" algn="l">
              <a:spcBef>
                <a:spcPts val="0"/>
              </a:spcBef>
              <a:spcAft>
                <a:spcPts val="0"/>
              </a:spcAft>
              <a:buSzPts val="1100"/>
              <a:buChar char="●"/>
            </a:pPr>
            <a:r>
              <a:rPr lang="en-GB"/>
              <a:t>Ask learners to have a go at creating their own schedule and following it.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8be5211ea8_0_3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8be5211ea8_0_3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Final slide of the lesson. Suggest adaptations for teachers/parents.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8be5211ea8_0_3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8be5211ea8_0_3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53198d55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53198d55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823cee49f8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823cee49f8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8be5211ea8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8be5211ea8_0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8be5211ea8_0_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8be5211ea8_0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8c6d0341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8c6d0341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8d1e6ebb77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8d1e6ebb77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963ff336b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963ff336b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8be5211ea8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8be5211ea8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Activity;</a:t>
            </a:r>
            <a:endParaRPr/>
          </a:p>
          <a:p>
            <a:pPr indent="0" lvl="0" marL="0" rtl="0" algn="l">
              <a:spcBef>
                <a:spcPts val="0"/>
              </a:spcBef>
              <a:spcAft>
                <a:spcPts val="0"/>
              </a:spcAft>
              <a:buNone/>
            </a:pPr>
            <a:r>
              <a:rPr lang="en-GB"/>
              <a:t>Ask student to make a list of things that they think needs to be kept clean in the home.</a:t>
            </a:r>
            <a:endParaRPr/>
          </a:p>
          <a:p>
            <a:pPr indent="0" lvl="0" marL="0" rtl="0" algn="l">
              <a:spcBef>
                <a:spcPts val="0"/>
              </a:spcBef>
              <a:spcAft>
                <a:spcPts val="0"/>
              </a:spcAft>
              <a:buNone/>
            </a:pPr>
            <a:r>
              <a:rPr lang="en-GB"/>
              <a:t>Start by thinking of the different rooms in your home.</a:t>
            </a:r>
            <a:endParaRPr/>
          </a:p>
          <a:p>
            <a:pPr indent="-298450" lvl="0" marL="457200" rtl="0" algn="l">
              <a:spcBef>
                <a:spcPts val="0"/>
              </a:spcBef>
              <a:spcAft>
                <a:spcPts val="0"/>
              </a:spcAft>
              <a:buSzPts val="1100"/>
              <a:buChar char="●"/>
            </a:pPr>
            <a:r>
              <a:rPr lang="en-GB"/>
              <a:t>Floor</a:t>
            </a:r>
            <a:endParaRPr/>
          </a:p>
          <a:p>
            <a:pPr indent="-298450" lvl="0" marL="457200" rtl="0" algn="l">
              <a:spcBef>
                <a:spcPts val="0"/>
              </a:spcBef>
              <a:spcAft>
                <a:spcPts val="0"/>
              </a:spcAft>
              <a:buSzPts val="1100"/>
              <a:buChar char="●"/>
            </a:pPr>
            <a:r>
              <a:rPr lang="en-GB"/>
              <a:t>Furniture</a:t>
            </a:r>
            <a:endParaRPr/>
          </a:p>
          <a:p>
            <a:pPr indent="-298450" lvl="0" marL="457200" rtl="0" algn="l">
              <a:spcBef>
                <a:spcPts val="0"/>
              </a:spcBef>
              <a:spcAft>
                <a:spcPts val="0"/>
              </a:spcAft>
              <a:buSzPts val="1100"/>
              <a:buChar char="●"/>
            </a:pPr>
            <a:r>
              <a:rPr lang="en-GB"/>
              <a:t>Bedding</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8be5211ea8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8be5211ea8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Activity;</a:t>
            </a:r>
            <a:endParaRPr/>
          </a:p>
          <a:p>
            <a:pPr indent="0" lvl="0" marL="0" rtl="0" algn="l">
              <a:spcBef>
                <a:spcPts val="0"/>
              </a:spcBef>
              <a:spcAft>
                <a:spcPts val="0"/>
              </a:spcAft>
              <a:buNone/>
            </a:pPr>
            <a:r>
              <a:rPr lang="en-GB"/>
              <a:t>Ask student to make a list of things that they think needs to be kept clean in the home.</a:t>
            </a:r>
            <a:endParaRPr/>
          </a:p>
          <a:p>
            <a:pPr indent="0" lvl="0" marL="0" rtl="0" algn="l">
              <a:spcBef>
                <a:spcPts val="0"/>
              </a:spcBef>
              <a:spcAft>
                <a:spcPts val="0"/>
              </a:spcAft>
              <a:buNone/>
            </a:pPr>
            <a:r>
              <a:rPr lang="en-GB"/>
              <a:t>Start by thinking of the different rooms in your home.</a:t>
            </a:r>
            <a:endParaRPr/>
          </a:p>
          <a:p>
            <a:pPr indent="-298450" lvl="0" marL="457200" rtl="0" algn="l">
              <a:spcBef>
                <a:spcPts val="0"/>
              </a:spcBef>
              <a:spcAft>
                <a:spcPts val="0"/>
              </a:spcAft>
              <a:buSzPts val="1100"/>
              <a:buChar char="●"/>
            </a:pPr>
            <a:r>
              <a:rPr lang="en-GB"/>
              <a:t>Floor</a:t>
            </a:r>
            <a:endParaRPr/>
          </a:p>
          <a:p>
            <a:pPr indent="-298450" lvl="0" marL="457200" rtl="0" algn="l">
              <a:spcBef>
                <a:spcPts val="0"/>
              </a:spcBef>
              <a:spcAft>
                <a:spcPts val="0"/>
              </a:spcAft>
              <a:buSzPts val="1100"/>
              <a:buChar char="●"/>
            </a:pPr>
            <a:r>
              <a:rPr lang="en-GB"/>
              <a:t>Bath/ Shower</a:t>
            </a:r>
            <a:endParaRPr/>
          </a:p>
          <a:p>
            <a:pPr indent="-298450" lvl="0" marL="457200" rtl="0" algn="l">
              <a:spcBef>
                <a:spcPts val="0"/>
              </a:spcBef>
              <a:spcAft>
                <a:spcPts val="0"/>
              </a:spcAft>
              <a:buSzPts val="1100"/>
              <a:buChar char="●"/>
            </a:pPr>
            <a:r>
              <a:rPr lang="en-GB"/>
              <a:t>Toilet</a:t>
            </a:r>
            <a:endParaRPr/>
          </a:p>
          <a:p>
            <a:pPr indent="-298450" lvl="0" marL="457200" rtl="0" algn="l">
              <a:spcBef>
                <a:spcPts val="0"/>
              </a:spcBef>
              <a:spcAft>
                <a:spcPts val="0"/>
              </a:spcAft>
              <a:buSzPts val="1100"/>
              <a:buChar char="●"/>
            </a:pPr>
            <a:r>
              <a:rPr lang="en-GB"/>
              <a:t>Sink</a:t>
            </a:r>
            <a:endParaRPr/>
          </a:p>
          <a:p>
            <a:pPr indent="-298450" lvl="0" marL="457200" rtl="0" algn="l">
              <a:spcBef>
                <a:spcPts val="0"/>
              </a:spcBef>
              <a:spcAft>
                <a:spcPts val="0"/>
              </a:spcAft>
              <a:buSzPts val="1100"/>
              <a:buChar char="●"/>
            </a:pPr>
            <a:r>
              <a:rPr lang="en-GB"/>
              <a:t>Towels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55" name="Shape 55"/>
        <p:cNvGrpSpPr/>
        <p:nvPr/>
      </p:nvGrpSpPr>
      <p:grpSpPr>
        <a:xfrm>
          <a:off x="0" y="0"/>
          <a:ext cx="0" cy="0"/>
          <a:chOff x="0" y="0"/>
          <a:chExt cx="0" cy="0"/>
        </a:xfrm>
      </p:grpSpPr>
      <p:sp>
        <p:nvSpPr>
          <p:cNvPr id="56" name="Google Shape;56;p14"/>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57" name="Google Shape;57;p1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8" name="Google Shape;58;p14"/>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9" name="Shape 59"/>
        <p:cNvGrpSpPr/>
        <p:nvPr/>
      </p:nvGrpSpPr>
      <p:grpSpPr>
        <a:xfrm>
          <a:off x="0" y="0"/>
          <a:ext cx="0" cy="0"/>
          <a:chOff x="0" y="0"/>
          <a:chExt cx="0" cy="0"/>
        </a:xfrm>
      </p:grpSpPr>
      <p:sp>
        <p:nvSpPr>
          <p:cNvPr id="60" name="Google Shape;60;p15"/>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000000"/>
              </a:buClr>
              <a:buSzPts val="3000"/>
              <a:buFont typeface="Montserrat SemiBold"/>
              <a:buNone/>
              <a:defRPr b="0" sz="3000">
                <a:solidFill>
                  <a:srgbClr val="000000"/>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rgbClr val="000000"/>
              </a:buClr>
              <a:buSzPts val="5200"/>
              <a:buNone/>
              <a:defRPr sz="5200">
                <a:solidFill>
                  <a:srgbClr val="000000"/>
                </a:solidFill>
              </a:defRPr>
            </a:lvl2pPr>
            <a:lvl3pPr lvl="2" rtl="0" algn="ctr">
              <a:lnSpc>
                <a:spcPct val="100000"/>
              </a:lnSpc>
              <a:spcBef>
                <a:spcPts val="0"/>
              </a:spcBef>
              <a:spcAft>
                <a:spcPts val="0"/>
              </a:spcAft>
              <a:buClr>
                <a:srgbClr val="000000"/>
              </a:buClr>
              <a:buSzPts val="5200"/>
              <a:buNone/>
              <a:defRPr sz="5200">
                <a:solidFill>
                  <a:srgbClr val="000000"/>
                </a:solidFill>
              </a:defRPr>
            </a:lvl3pPr>
            <a:lvl4pPr lvl="3" rtl="0" algn="ctr">
              <a:lnSpc>
                <a:spcPct val="100000"/>
              </a:lnSpc>
              <a:spcBef>
                <a:spcPts val="0"/>
              </a:spcBef>
              <a:spcAft>
                <a:spcPts val="0"/>
              </a:spcAft>
              <a:buClr>
                <a:srgbClr val="000000"/>
              </a:buClr>
              <a:buSzPts val="5200"/>
              <a:buNone/>
              <a:defRPr sz="5200">
                <a:solidFill>
                  <a:srgbClr val="000000"/>
                </a:solidFill>
              </a:defRPr>
            </a:lvl4pPr>
            <a:lvl5pPr lvl="4" rtl="0" algn="ctr">
              <a:lnSpc>
                <a:spcPct val="100000"/>
              </a:lnSpc>
              <a:spcBef>
                <a:spcPts val="0"/>
              </a:spcBef>
              <a:spcAft>
                <a:spcPts val="0"/>
              </a:spcAft>
              <a:buClr>
                <a:srgbClr val="000000"/>
              </a:buClr>
              <a:buSzPts val="5200"/>
              <a:buNone/>
              <a:defRPr sz="5200">
                <a:solidFill>
                  <a:srgbClr val="000000"/>
                </a:solidFill>
              </a:defRPr>
            </a:lvl5pPr>
            <a:lvl6pPr lvl="5" rtl="0" algn="ctr">
              <a:lnSpc>
                <a:spcPct val="100000"/>
              </a:lnSpc>
              <a:spcBef>
                <a:spcPts val="0"/>
              </a:spcBef>
              <a:spcAft>
                <a:spcPts val="0"/>
              </a:spcAft>
              <a:buClr>
                <a:srgbClr val="000000"/>
              </a:buClr>
              <a:buSzPts val="5200"/>
              <a:buNone/>
              <a:defRPr sz="5200">
                <a:solidFill>
                  <a:srgbClr val="000000"/>
                </a:solidFill>
              </a:defRPr>
            </a:lvl6pPr>
            <a:lvl7pPr lvl="6" rtl="0" algn="ctr">
              <a:lnSpc>
                <a:spcPct val="100000"/>
              </a:lnSpc>
              <a:spcBef>
                <a:spcPts val="0"/>
              </a:spcBef>
              <a:spcAft>
                <a:spcPts val="0"/>
              </a:spcAft>
              <a:buClr>
                <a:srgbClr val="000000"/>
              </a:buClr>
              <a:buSzPts val="5200"/>
              <a:buNone/>
              <a:defRPr sz="5200">
                <a:solidFill>
                  <a:srgbClr val="000000"/>
                </a:solidFill>
              </a:defRPr>
            </a:lvl7pPr>
            <a:lvl8pPr lvl="7" rtl="0" algn="ctr">
              <a:lnSpc>
                <a:spcPct val="100000"/>
              </a:lnSpc>
              <a:spcBef>
                <a:spcPts val="0"/>
              </a:spcBef>
              <a:spcAft>
                <a:spcPts val="0"/>
              </a:spcAft>
              <a:buClr>
                <a:srgbClr val="000000"/>
              </a:buClr>
              <a:buSzPts val="5200"/>
              <a:buNone/>
              <a:defRPr sz="5200">
                <a:solidFill>
                  <a:srgbClr val="000000"/>
                </a:solidFill>
              </a:defRPr>
            </a:lvl8pPr>
            <a:lvl9pPr lvl="8" rtl="0" algn="ctr">
              <a:lnSpc>
                <a:spcPct val="100000"/>
              </a:lnSpc>
              <a:spcBef>
                <a:spcPts val="0"/>
              </a:spcBef>
              <a:spcAft>
                <a:spcPts val="0"/>
              </a:spcAft>
              <a:buClr>
                <a:srgbClr val="000000"/>
              </a:buClr>
              <a:buSzPts val="5200"/>
              <a:buNone/>
              <a:defRPr sz="5200">
                <a:solidFill>
                  <a:srgbClr val="000000"/>
                </a:solidFill>
              </a:defRPr>
            </a:lvl9pPr>
          </a:lstStyle>
          <a:p/>
        </p:txBody>
      </p:sp>
      <p:sp>
        <p:nvSpPr>
          <p:cNvPr id="61" name="Google Shape;61;p15"/>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000000"/>
              </a:buClr>
              <a:buSzPts val="1800"/>
              <a:buNone/>
              <a:defRPr sz="1800">
                <a:solidFill>
                  <a:srgbClr val="000000"/>
                </a:solidFill>
              </a:defRPr>
            </a:lvl1pPr>
            <a:lvl2pPr lvl="1" rtl="0" algn="ctr">
              <a:lnSpc>
                <a:spcPct val="100000"/>
              </a:lnSpc>
              <a:spcBef>
                <a:spcPts val="0"/>
              </a:spcBef>
              <a:spcAft>
                <a:spcPts val="0"/>
              </a:spcAft>
              <a:buClr>
                <a:srgbClr val="000000"/>
              </a:buClr>
              <a:buSzPts val="2800"/>
              <a:buNone/>
              <a:defRPr sz="2800">
                <a:solidFill>
                  <a:srgbClr val="000000"/>
                </a:solidFill>
              </a:defRPr>
            </a:lvl2pPr>
            <a:lvl3pPr lvl="2" rtl="0" algn="ctr">
              <a:lnSpc>
                <a:spcPct val="100000"/>
              </a:lnSpc>
              <a:spcBef>
                <a:spcPts val="0"/>
              </a:spcBef>
              <a:spcAft>
                <a:spcPts val="0"/>
              </a:spcAft>
              <a:buClr>
                <a:srgbClr val="000000"/>
              </a:buClr>
              <a:buSzPts val="2800"/>
              <a:buNone/>
              <a:defRPr sz="2800">
                <a:solidFill>
                  <a:srgbClr val="000000"/>
                </a:solidFill>
              </a:defRPr>
            </a:lvl3pPr>
            <a:lvl4pPr lvl="3" rtl="0" algn="ctr">
              <a:lnSpc>
                <a:spcPct val="100000"/>
              </a:lnSpc>
              <a:spcBef>
                <a:spcPts val="0"/>
              </a:spcBef>
              <a:spcAft>
                <a:spcPts val="0"/>
              </a:spcAft>
              <a:buClr>
                <a:srgbClr val="000000"/>
              </a:buClr>
              <a:buSzPts val="2800"/>
              <a:buNone/>
              <a:defRPr sz="2800">
                <a:solidFill>
                  <a:srgbClr val="000000"/>
                </a:solidFill>
              </a:defRPr>
            </a:lvl4pPr>
            <a:lvl5pPr lvl="4" rtl="0" algn="ctr">
              <a:lnSpc>
                <a:spcPct val="100000"/>
              </a:lnSpc>
              <a:spcBef>
                <a:spcPts val="0"/>
              </a:spcBef>
              <a:spcAft>
                <a:spcPts val="0"/>
              </a:spcAft>
              <a:buClr>
                <a:srgbClr val="000000"/>
              </a:buClr>
              <a:buSzPts val="2800"/>
              <a:buNone/>
              <a:defRPr sz="2800">
                <a:solidFill>
                  <a:srgbClr val="000000"/>
                </a:solidFill>
              </a:defRPr>
            </a:lvl5pPr>
            <a:lvl6pPr lvl="5" rtl="0" algn="ctr">
              <a:lnSpc>
                <a:spcPct val="100000"/>
              </a:lnSpc>
              <a:spcBef>
                <a:spcPts val="0"/>
              </a:spcBef>
              <a:spcAft>
                <a:spcPts val="0"/>
              </a:spcAft>
              <a:buClr>
                <a:srgbClr val="000000"/>
              </a:buClr>
              <a:buSzPts val="2800"/>
              <a:buNone/>
              <a:defRPr sz="2800">
                <a:solidFill>
                  <a:srgbClr val="000000"/>
                </a:solidFill>
              </a:defRPr>
            </a:lvl6pPr>
            <a:lvl7pPr lvl="6" rtl="0" algn="ctr">
              <a:lnSpc>
                <a:spcPct val="100000"/>
              </a:lnSpc>
              <a:spcBef>
                <a:spcPts val="0"/>
              </a:spcBef>
              <a:spcAft>
                <a:spcPts val="0"/>
              </a:spcAft>
              <a:buClr>
                <a:srgbClr val="000000"/>
              </a:buClr>
              <a:buSzPts val="2800"/>
              <a:buNone/>
              <a:defRPr sz="2800">
                <a:solidFill>
                  <a:srgbClr val="000000"/>
                </a:solidFill>
              </a:defRPr>
            </a:lvl7pPr>
            <a:lvl8pPr lvl="7" rtl="0" algn="ctr">
              <a:lnSpc>
                <a:spcPct val="100000"/>
              </a:lnSpc>
              <a:spcBef>
                <a:spcPts val="0"/>
              </a:spcBef>
              <a:spcAft>
                <a:spcPts val="0"/>
              </a:spcAft>
              <a:buClr>
                <a:srgbClr val="000000"/>
              </a:buClr>
              <a:buSzPts val="2800"/>
              <a:buNone/>
              <a:defRPr sz="2800">
                <a:solidFill>
                  <a:srgbClr val="000000"/>
                </a:solidFill>
              </a:defRPr>
            </a:lvl8pPr>
            <a:lvl9pPr lvl="8" rtl="0" algn="ctr">
              <a:lnSpc>
                <a:spcPct val="100000"/>
              </a:lnSpc>
              <a:spcBef>
                <a:spcPts val="0"/>
              </a:spcBef>
              <a:spcAft>
                <a:spcPts val="0"/>
              </a:spcAft>
              <a:buClr>
                <a:srgbClr val="000000"/>
              </a:buClr>
              <a:buSzPts val="2800"/>
              <a:buNone/>
              <a:defRPr sz="2800">
                <a:solidFill>
                  <a:srgbClr val="000000"/>
                </a:solidFill>
              </a:defRPr>
            </a:lvl9pPr>
          </a:lstStyle>
          <a:p/>
        </p:txBody>
      </p:sp>
      <p:sp>
        <p:nvSpPr>
          <p:cNvPr id="62" name="Google Shape;62;p15"/>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rgbClr val="000000"/>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solidFill>
                  <a:srgbClr val="000000"/>
                </a:solidFill>
              </a:defRPr>
            </a:lvl2pPr>
            <a:lvl3pPr lvl="2" rtl="0" algn="l">
              <a:lnSpc>
                <a:spcPct val="130000"/>
              </a:lnSpc>
              <a:spcBef>
                <a:spcPts val="1000"/>
              </a:spcBef>
              <a:spcAft>
                <a:spcPts val="0"/>
              </a:spcAft>
              <a:buSzPts val="1400"/>
              <a:buNone/>
              <a:defRPr>
                <a:solidFill>
                  <a:srgbClr val="000000"/>
                </a:solidFill>
              </a:defRPr>
            </a:lvl3pPr>
            <a:lvl4pPr lvl="3" rtl="0" algn="l">
              <a:lnSpc>
                <a:spcPct val="130000"/>
              </a:lnSpc>
              <a:spcBef>
                <a:spcPts val="1000"/>
              </a:spcBef>
              <a:spcAft>
                <a:spcPts val="0"/>
              </a:spcAft>
              <a:buSzPts val="1400"/>
              <a:buNone/>
              <a:defRPr>
                <a:solidFill>
                  <a:srgbClr val="000000"/>
                </a:solidFill>
              </a:defRPr>
            </a:lvl4pPr>
            <a:lvl5pPr lvl="4" rtl="0" algn="l">
              <a:lnSpc>
                <a:spcPct val="130000"/>
              </a:lnSpc>
              <a:spcBef>
                <a:spcPts val="1000"/>
              </a:spcBef>
              <a:spcAft>
                <a:spcPts val="0"/>
              </a:spcAft>
              <a:buSzPts val="1200"/>
              <a:buNone/>
              <a:defRPr>
                <a:solidFill>
                  <a:srgbClr val="000000"/>
                </a:solidFill>
              </a:defRPr>
            </a:lvl5pPr>
            <a:lvl6pPr lvl="5" rtl="0" algn="l">
              <a:lnSpc>
                <a:spcPct val="130000"/>
              </a:lnSpc>
              <a:spcBef>
                <a:spcPts val="1000"/>
              </a:spcBef>
              <a:spcAft>
                <a:spcPts val="0"/>
              </a:spcAft>
              <a:buSzPts val="1200"/>
              <a:buNone/>
              <a:defRPr>
                <a:solidFill>
                  <a:srgbClr val="000000"/>
                </a:solidFill>
              </a:defRPr>
            </a:lvl6pPr>
            <a:lvl7pPr lvl="6" rtl="0" algn="l">
              <a:lnSpc>
                <a:spcPct val="130000"/>
              </a:lnSpc>
              <a:spcBef>
                <a:spcPts val="1000"/>
              </a:spcBef>
              <a:spcAft>
                <a:spcPts val="0"/>
              </a:spcAft>
              <a:buSzPts val="1000"/>
              <a:buNone/>
              <a:defRPr>
                <a:solidFill>
                  <a:srgbClr val="000000"/>
                </a:solidFill>
              </a:defRPr>
            </a:lvl7pPr>
            <a:lvl8pPr lvl="7" rtl="0" algn="l">
              <a:lnSpc>
                <a:spcPct val="130000"/>
              </a:lnSpc>
              <a:spcBef>
                <a:spcPts val="1000"/>
              </a:spcBef>
              <a:spcAft>
                <a:spcPts val="0"/>
              </a:spcAft>
              <a:buSzPts val="1000"/>
              <a:buNone/>
              <a:defRPr>
                <a:solidFill>
                  <a:srgbClr val="000000"/>
                </a:solidFill>
              </a:defRPr>
            </a:lvl8pPr>
            <a:lvl9pPr lvl="8" rtl="0" algn="l">
              <a:lnSpc>
                <a:spcPct val="130000"/>
              </a:lnSpc>
              <a:spcBef>
                <a:spcPts val="1000"/>
              </a:spcBef>
              <a:spcAft>
                <a:spcPts val="1000"/>
              </a:spcAft>
              <a:buSzPts val="800"/>
              <a:buNone/>
              <a:defRPr>
                <a:solidFill>
                  <a:srgbClr val="000000"/>
                </a:solidFill>
              </a:defRPr>
            </a:lvl9pPr>
          </a:lstStyle>
          <a:p/>
        </p:txBody>
      </p:sp>
      <p:pic>
        <p:nvPicPr>
          <p:cNvPr id="63" name="Google Shape;63;p15"/>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64" name="Google Shape;64;p15"/>
          <p:cNvSpPr/>
          <p:nvPr/>
        </p:nvSpPr>
        <p:spPr>
          <a:xfrm>
            <a:off x="8699225" y="4459200"/>
            <a:ext cx="444900" cy="684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 name="Google Shape;67;p1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8" name="Google Shape;68;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458975" y="445025"/>
            <a:ext cx="3951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1" name="Google Shape;71;p17"/>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2" name="Google Shape;72;p17"/>
          <p:cNvSpPr txBox="1"/>
          <p:nvPr>
            <p:ph idx="2" type="body"/>
          </p:nvPr>
        </p:nvSpPr>
        <p:spPr>
          <a:xfrm>
            <a:off x="4733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3" name="Google Shape;73;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74" name="Google Shape;74;p17"/>
          <p:cNvSpPr txBox="1"/>
          <p:nvPr>
            <p:ph idx="3" type="title"/>
          </p:nvPr>
        </p:nvSpPr>
        <p:spPr>
          <a:xfrm>
            <a:off x="4733975" y="445025"/>
            <a:ext cx="3951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7" name="Google Shape;77;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78" name="Shape 78"/>
        <p:cNvGrpSpPr/>
        <p:nvPr/>
      </p:nvGrpSpPr>
      <p:grpSpPr>
        <a:xfrm>
          <a:off x="0" y="0"/>
          <a:ext cx="0" cy="0"/>
          <a:chOff x="0" y="0"/>
          <a:chExt cx="0" cy="0"/>
        </a:xfrm>
      </p:grpSpPr>
      <p:sp>
        <p:nvSpPr>
          <p:cNvPr id="79" name="Google Shape;79;p19"/>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0" name="Google Shape;80;p1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1" name="Google Shape;81;p19"/>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2" name="Google Shape;82;p19"/>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3" name="Google Shape;83;p19"/>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4" name="Google Shape;84;p19"/>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5" name="Google Shape;85;p19"/>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6" name="Google Shape;86;p19"/>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7" name="Google Shape;87;p19"/>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tting tasks">
  <p:cSld name="TITLE_ONLY_1_1">
    <p:spTree>
      <p:nvGrpSpPr>
        <p:cNvPr id="88" name="Shape 88"/>
        <p:cNvGrpSpPr/>
        <p:nvPr/>
      </p:nvGrpSpPr>
      <p:grpSpPr>
        <a:xfrm>
          <a:off x="0" y="0"/>
          <a:ext cx="0" cy="0"/>
          <a:chOff x="0" y="0"/>
          <a:chExt cx="0" cy="0"/>
        </a:xfrm>
      </p:grpSpPr>
      <p:sp>
        <p:nvSpPr>
          <p:cNvPr id="89" name="Google Shape;89;p20"/>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0" name="Google Shape;90;p20"/>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1" name="Google Shape;91;p20"/>
          <p:cNvSpPr txBox="1"/>
          <p:nvPr>
            <p:ph idx="2" type="subTitle"/>
          </p:nvPr>
        </p:nvSpPr>
        <p:spPr>
          <a:xfrm>
            <a:off x="5555725" y="2671200"/>
            <a:ext cx="3129300" cy="3945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2" name="Google Shape;92;p20"/>
          <p:cNvSpPr txBox="1"/>
          <p:nvPr>
            <p:ph idx="3" type="body"/>
          </p:nvPr>
        </p:nvSpPr>
        <p:spPr>
          <a:xfrm>
            <a:off x="458975" y="2070075"/>
            <a:ext cx="3951000" cy="5265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93" name="Google Shape;93;p20"/>
          <p:cNvSpPr txBox="1"/>
          <p:nvPr>
            <p:ph idx="4" type="subTitle"/>
          </p:nvPr>
        </p:nvSpPr>
        <p:spPr>
          <a:xfrm>
            <a:off x="458975" y="267120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4" name="Google Shape;94;p20"/>
          <p:cNvSpPr txBox="1"/>
          <p:nvPr>
            <p:ph idx="5" type="body"/>
          </p:nvPr>
        </p:nvSpPr>
        <p:spPr>
          <a:xfrm>
            <a:off x="458975" y="3303125"/>
            <a:ext cx="3951000" cy="5265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95" name="Google Shape;95;p20"/>
          <p:cNvSpPr txBox="1"/>
          <p:nvPr>
            <p:ph idx="6" type="subTitle"/>
          </p:nvPr>
        </p:nvSpPr>
        <p:spPr>
          <a:xfrm>
            <a:off x="5555725" y="3177725"/>
            <a:ext cx="3129300" cy="3945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6" name="Google Shape;96;p20"/>
          <p:cNvSpPr txBox="1"/>
          <p:nvPr>
            <p:ph idx="7" type="subTitle"/>
          </p:nvPr>
        </p:nvSpPr>
        <p:spPr>
          <a:xfrm>
            <a:off x="5555725" y="3684250"/>
            <a:ext cx="3129300" cy="3945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7" name="Google Shape;97;p2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98" name="Shape 98"/>
        <p:cNvGrpSpPr/>
        <p:nvPr/>
      </p:nvGrpSpPr>
      <p:grpSpPr>
        <a:xfrm>
          <a:off x="0" y="0"/>
          <a:ext cx="0" cy="0"/>
          <a:chOff x="0" y="0"/>
          <a:chExt cx="0" cy="0"/>
        </a:xfrm>
      </p:grpSpPr>
      <p:sp>
        <p:nvSpPr>
          <p:cNvPr id="99" name="Google Shape;99;p21"/>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0" name="Google Shape;100;p21"/>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1" name="Google Shape;101;p21"/>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2" name="Google Shape;102;p21"/>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3" name="Google Shape;103;p21"/>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4" name="Google Shape;104;p21"/>
          <p:cNvSpPr txBox="1"/>
          <p:nvPr>
            <p:ph idx="5" type="subTitle"/>
          </p:nvPr>
        </p:nvSpPr>
        <p:spPr>
          <a:xfrm>
            <a:off x="458975" y="2952375"/>
            <a:ext cx="3128400" cy="453300"/>
          </a:xfrm>
          <a:prstGeom prst="rect">
            <a:avLst/>
          </a:prstGeom>
          <a:solidFill>
            <a:schemeClr val="accent3"/>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5" name="Google Shape;105;p21"/>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6" name="Google Shape;106;p21"/>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7" name="Google Shape;107;p21"/>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8" name="Google Shape;108;p2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sp>
        <p:nvSpPr>
          <p:cNvPr id="110" name="Google Shape;110;p22"/>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11" name="Google Shape;111;p22"/>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12" name="Google Shape;112;p2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113" name="Shape 113"/>
        <p:cNvGrpSpPr/>
        <p:nvPr/>
      </p:nvGrpSpPr>
      <p:grpSpPr>
        <a:xfrm>
          <a:off x="0" y="0"/>
          <a:ext cx="0" cy="0"/>
          <a:chOff x="0" y="0"/>
          <a:chExt cx="0" cy="0"/>
        </a:xfrm>
      </p:grpSpPr>
      <p:sp>
        <p:nvSpPr>
          <p:cNvPr id="114" name="Google Shape;114;p23"/>
          <p:cNvSpPr txBox="1"/>
          <p:nvPr>
            <p:ph type="title"/>
          </p:nvPr>
        </p:nvSpPr>
        <p:spPr>
          <a:xfrm>
            <a:off x="490250" y="1099725"/>
            <a:ext cx="8194800" cy="34413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600"/>
              <a:buFont typeface="Montserrat SemiBold"/>
              <a:buNone/>
              <a:defRPr b="0" i="1" sz="36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115" name="Google Shape;115;p23"/>
          <p:cNvSpPr txBox="1"/>
          <p:nvPr>
            <p:ph idx="1" type="subTitle"/>
          </p:nvPr>
        </p:nvSpPr>
        <p:spPr>
          <a:xfrm>
            <a:off x="474525" y="3969500"/>
            <a:ext cx="3935400" cy="954000"/>
          </a:xfrm>
          <a:prstGeom prst="rect">
            <a:avLst/>
          </a:prstGeom>
          <a:noFill/>
          <a:ln>
            <a:noFill/>
          </a:ln>
        </p:spPr>
        <p:txBody>
          <a:bodyPr anchorCtr="0" anchor="b" bIns="0" lIns="0" spcFirstLastPara="1" rIns="0" wrap="square" tIns="0">
            <a:noAutofit/>
          </a:bodyPr>
          <a:lstStyle>
            <a:lvl1pPr lvl="0" rtl="0" algn="l">
              <a:lnSpc>
                <a:spcPct val="14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116" name="Google Shape;116;p23"/>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24"/>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9" name="Shape 119"/>
        <p:cNvGrpSpPr/>
        <p:nvPr/>
      </p:nvGrpSpPr>
      <p:grpSpPr>
        <a:xfrm>
          <a:off x="0" y="0"/>
          <a:ext cx="0" cy="0"/>
          <a:chOff x="0" y="0"/>
          <a:chExt cx="0" cy="0"/>
        </a:xfrm>
      </p:grpSpPr>
      <p:sp>
        <p:nvSpPr>
          <p:cNvPr id="120" name="Google Shape;120;p2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126" name="Shape 126"/>
        <p:cNvGrpSpPr/>
        <p:nvPr/>
      </p:nvGrpSpPr>
      <p:grpSpPr>
        <a:xfrm>
          <a:off x="0" y="0"/>
          <a:ext cx="0" cy="0"/>
          <a:chOff x="0" y="0"/>
          <a:chExt cx="0" cy="0"/>
        </a:xfrm>
      </p:grpSpPr>
      <p:sp>
        <p:nvSpPr>
          <p:cNvPr id="127" name="Google Shape;127;p27"/>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128" name="Google Shape;128;p27"/>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9" name="Google Shape;129;p27"/>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130" name="Google Shape;130;p27"/>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131" name="Google Shape;131;p27"/>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132" name="Shape 132"/>
        <p:cNvGrpSpPr/>
        <p:nvPr/>
      </p:nvGrpSpPr>
      <p:grpSpPr>
        <a:xfrm>
          <a:off x="0" y="0"/>
          <a:ext cx="0" cy="0"/>
          <a:chOff x="0" y="0"/>
          <a:chExt cx="0" cy="0"/>
        </a:xfrm>
      </p:grpSpPr>
      <p:sp>
        <p:nvSpPr>
          <p:cNvPr id="133" name="Google Shape;133;p2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4" name="Google Shape;134;p28"/>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5" name="Google Shape;135;p28"/>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36" name="Google Shape;136;p28"/>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7" name="Google Shape;137;p28"/>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38" name="Google Shape;138;p28"/>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9" name="Google Shape;139;p28"/>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0" name="Google Shape;140;p28"/>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41" name="Google Shape;141;p28"/>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2" name="Google Shape;142;p2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 name="Shape 143"/>
        <p:cNvGrpSpPr/>
        <p:nvPr/>
      </p:nvGrpSpPr>
      <p:grpSpPr>
        <a:xfrm>
          <a:off x="0" y="0"/>
          <a:ext cx="0" cy="0"/>
          <a:chOff x="0" y="0"/>
          <a:chExt cx="0" cy="0"/>
        </a:xfrm>
      </p:grpSpPr>
      <p:sp>
        <p:nvSpPr>
          <p:cNvPr id="144" name="Google Shape;144;p2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5" name="Google Shape;145;p29"/>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6" name="Google Shape;146;p2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7" name="Shape 147"/>
        <p:cNvGrpSpPr/>
        <p:nvPr/>
      </p:nvGrpSpPr>
      <p:grpSpPr>
        <a:xfrm>
          <a:off x="0" y="0"/>
          <a:ext cx="0" cy="0"/>
          <a:chOff x="0" y="0"/>
          <a:chExt cx="0" cy="0"/>
        </a:xfrm>
      </p:grpSpPr>
      <p:sp>
        <p:nvSpPr>
          <p:cNvPr id="148" name="Google Shape;148;p30"/>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49" name="Google Shape;149;p30"/>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0" name="Google Shape;150;p3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151" name="Shape 151"/>
        <p:cNvGrpSpPr/>
        <p:nvPr/>
      </p:nvGrpSpPr>
      <p:grpSpPr>
        <a:xfrm>
          <a:off x="0" y="0"/>
          <a:ext cx="0" cy="0"/>
          <a:chOff x="0" y="0"/>
          <a:chExt cx="0" cy="0"/>
        </a:xfrm>
      </p:grpSpPr>
      <p:sp>
        <p:nvSpPr>
          <p:cNvPr id="152" name="Google Shape;152;p3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3" name="Google Shape;153;p3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154" name="Google Shape;154;p31"/>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5" name="Google Shape;155;p31"/>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6" name="Google Shape;156;p31"/>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157" name="Google Shape;157;p31"/>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8" name="Google Shape;158;p31"/>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159" name="Google Shape;159;p31"/>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60" name="Google Shape;160;p31"/>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3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3" name="Google Shape;163;p3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164" name="Shape 164"/>
        <p:cNvGrpSpPr/>
        <p:nvPr/>
      </p:nvGrpSpPr>
      <p:grpSpPr>
        <a:xfrm>
          <a:off x="0" y="0"/>
          <a:ext cx="0" cy="0"/>
          <a:chOff x="0" y="0"/>
          <a:chExt cx="0" cy="0"/>
        </a:xfrm>
      </p:grpSpPr>
      <p:sp>
        <p:nvSpPr>
          <p:cNvPr id="165" name="Google Shape;165;p33"/>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66" name="Google Shape;166;p3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67" name="Google Shape;167;p33"/>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4"/>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image" Target="../media/image1.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000000"/>
              </a:buClr>
              <a:buSzPts val="2200"/>
              <a:buFont typeface="Montserrat"/>
              <a:buNone/>
              <a:defRPr b="1" i="0" sz="2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9pPr>
          </a:lstStyle>
          <a:p/>
        </p:txBody>
      </p:sp>
      <p:sp>
        <p:nvSpPr>
          <p:cNvPr id="52" name="Google Shape;52;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1" name="Shape 121"/>
        <p:cNvGrpSpPr/>
        <p:nvPr/>
      </p:nvGrpSpPr>
      <p:grpSpPr>
        <a:xfrm>
          <a:off x="0" y="0"/>
          <a:ext cx="0" cy="0"/>
          <a:chOff x="0" y="0"/>
          <a:chExt cx="0" cy="0"/>
        </a:xfrm>
      </p:grpSpPr>
      <p:sp>
        <p:nvSpPr>
          <p:cNvPr id="122" name="Google Shape;122;p2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123" name="Google Shape;123;p2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124" name="Google Shape;124;p2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25" name="Google Shape;125;p26"/>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9.png"/><Relationship Id="rId13" Type="http://schemas.openxmlformats.org/officeDocument/2006/relationships/image" Target="../media/image11.png"/><Relationship Id="rId12" Type="http://schemas.openxmlformats.org/officeDocument/2006/relationships/image" Target="../media/image10.png"/><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75" name="Google Shape;175;p35"/>
          <p:cNvSpPr txBox="1"/>
          <p:nvPr>
            <p:ph type="title"/>
          </p:nvPr>
        </p:nvSpPr>
        <p:spPr>
          <a:xfrm>
            <a:off x="458800" y="374775"/>
            <a:ext cx="2822100" cy="38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800"/>
              <a:buFont typeface="Arial"/>
              <a:buNone/>
            </a:pPr>
            <a:r>
              <a:rPr b="0" lang="en-GB" sz="1800">
                <a:solidFill>
                  <a:srgbClr val="4B3241"/>
                </a:solidFill>
              </a:rPr>
              <a:t>Oak Specialist </a:t>
            </a:r>
            <a:endParaRPr b="0" sz="1800">
              <a:solidFill>
                <a:srgbClr val="4B3241"/>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176" name="Google Shape;176;p35"/>
          <p:cNvSpPr txBox="1"/>
          <p:nvPr>
            <p:ph idx="1" type="body"/>
          </p:nvPr>
        </p:nvSpPr>
        <p:spPr>
          <a:xfrm>
            <a:off x="458975" y="1438150"/>
            <a:ext cx="8226000" cy="1757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3000"/>
              <a:buFont typeface="Arial"/>
              <a:buNone/>
            </a:pPr>
            <a:r>
              <a:rPr lang="en-GB" sz="3000">
                <a:solidFill>
                  <a:srgbClr val="4B3241"/>
                </a:solidFill>
                <a:latin typeface="Montserrat SemiBold"/>
                <a:ea typeface="Montserrat SemiBold"/>
                <a:cs typeface="Montserrat SemiBold"/>
                <a:sym typeface="Montserrat SemiBold"/>
              </a:rPr>
              <a:t>Independent Living</a:t>
            </a:r>
            <a:br>
              <a:rPr lang="en-GB" sz="3000">
                <a:solidFill>
                  <a:srgbClr val="4B3241"/>
                </a:solidFill>
                <a:latin typeface="Montserrat SemiBold"/>
                <a:ea typeface="Montserrat SemiBold"/>
                <a:cs typeface="Montserrat SemiBold"/>
                <a:sym typeface="Montserrat SemiBold"/>
              </a:rPr>
            </a:br>
            <a:r>
              <a:rPr lang="en-GB" sz="3000">
                <a:solidFill>
                  <a:srgbClr val="4B3241"/>
                </a:solidFill>
                <a:latin typeface="Montserrat SemiBold"/>
                <a:ea typeface="Montserrat SemiBold"/>
                <a:cs typeface="Montserrat SemiBold"/>
                <a:sym typeface="Montserrat SemiBold"/>
              </a:rPr>
              <a:t>Unit 1- Home Management</a:t>
            </a:r>
            <a:endParaRPr sz="1700"/>
          </a:p>
        </p:txBody>
      </p:sp>
      <p:sp>
        <p:nvSpPr>
          <p:cNvPr id="177" name="Google Shape;177;p3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178" name="Google Shape;178;p35"/>
          <p:cNvSpPr txBox="1"/>
          <p:nvPr/>
        </p:nvSpPr>
        <p:spPr>
          <a:xfrm>
            <a:off x="225225" y="4030800"/>
            <a:ext cx="3507000" cy="388800"/>
          </a:xfrm>
          <a:prstGeom prst="rect">
            <a:avLst/>
          </a:prstGeom>
          <a:noFill/>
          <a:ln>
            <a:noFill/>
          </a:ln>
        </p:spPr>
        <p:txBody>
          <a:bodyPr anchorCtr="0" anchor="t" bIns="91425" lIns="91425" spcFirstLastPara="1" rIns="91425" wrap="square" tIns="91425">
            <a:noAutofit/>
          </a:bodyPr>
          <a:lstStyle/>
          <a:p>
            <a:pPr indent="-330200" lvl="0" marL="457200" rtl="0" algn="l">
              <a:lnSpc>
                <a:spcPct val="130000"/>
              </a:lnSpc>
              <a:spcBef>
                <a:spcPts val="1000"/>
              </a:spcBef>
              <a:spcAft>
                <a:spcPts val="0"/>
              </a:spcAft>
              <a:buClr>
                <a:srgbClr val="000000"/>
              </a:buClr>
              <a:buSzPts val="1600"/>
              <a:buFont typeface="Arial"/>
              <a:buNone/>
            </a:pPr>
            <a:r>
              <a:rPr lang="en-GB">
                <a:solidFill>
                  <a:srgbClr val="4B3241"/>
                </a:solidFill>
                <a:latin typeface="Montserrat SemiBold"/>
                <a:ea typeface="Montserrat SemiBold"/>
                <a:cs typeface="Montserrat SemiBold"/>
                <a:sym typeface="Montserrat SemiBold"/>
              </a:rPr>
              <a:t>Applying Learning</a:t>
            </a:r>
            <a:endParaRPr>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4"/>
          <p:cNvSpPr txBox="1"/>
          <p:nvPr>
            <p:ph type="title"/>
          </p:nvPr>
        </p:nvSpPr>
        <p:spPr>
          <a:xfrm>
            <a:off x="416850" y="202325"/>
            <a:ext cx="83103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100">
                <a:solidFill>
                  <a:schemeClr val="dk2"/>
                </a:solidFill>
              </a:rPr>
              <a:t>What do we need to do to make sure our kitchen is clean?</a:t>
            </a:r>
            <a:endParaRPr sz="2100">
              <a:solidFill>
                <a:schemeClr val="dk2"/>
              </a:solidFill>
            </a:endParaRPr>
          </a:p>
        </p:txBody>
      </p:sp>
      <p:sp>
        <p:nvSpPr>
          <p:cNvPr id="258" name="Google Shape;258;p44"/>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
        <p:nvSpPr>
          <p:cNvPr id="259" name="Google Shape;259;p44"/>
          <p:cNvSpPr txBox="1"/>
          <p:nvPr/>
        </p:nvSpPr>
        <p:spPr>
          <a:xfrm>
            <a:off x="3024125" y="4647750"/>
            <a:ext cx="28134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pic>
        <p:nvPicPr>
          <p:cNvPr id="260" name="Google Shape;260;p44"/>
          <p:cNvPicPr preferRelativeResize="0"/>
          <p:nvPr/>
        </p:nvPicPr>
        <p:blipFill>
          <a:blip r:embed="rId3">
            <a:alphaModFix/>
          </a:blip>
          <a:stretch>
            <a:fillRect/>
          </a:stretch>
        </p:blipFill>
        <p:spPr>
          <a:xfrm>
            <a:off x="1426400" y="638150"/>
            <a:ext cx="6059360" cy="4009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5"/>
          <p:cNvSpPr txBox="1"/>
          <p:nvPr>
            <p:ph type="title"/>
          </p:nvPr>
        </p:nvSpPr>
        <p:spPr>
          <a:xfrm>
            <a:off x="416850" y="202325"/>
            <a:ext cx="83103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000">
                <a:solidFill>
                  <a:schemeClr val="dk2"/>
                </a:solidFill>
              </a:rPr>
              <a:t>What do we need to do to make sure our living room is clean?</a:t>
            </a:r>
            <a:endParaRPr sz="2000">
              <a:solidFill>
                <a:schemeClr val="dk2"/>
              </a:solidFill>
            </a:endParaRPr>
          </a:p>
        </p:txBody>
      </p:sp>
      <p:sp>
        <p:nvSpPr>
          <p:cNvPr id="266" name="Google Shape;266;p45"/>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
        <p:nvSpPr>
          <p:cNvPr id="267" name="Google Shape;267;p45"/>
          <p:cNvSpPr txBox="1"/>
          <p:nvPr/>
        </p:nvSpPr>
        <p:spPr>
          <a:xfrm>
            <a:off x="3681000" y="4746900"/>
            <a:ext cx="1933500" cy="33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Montserrat"/>
              <a:ea typeface="Montserrat"/>
              <a:cs typeface="Montserrat"/>
              <a:sym typeface="Montserrat"/>
            </a:endParaRPr>
          </a:p>
        </p:txBody>
      </p:sp>
      <p:pic>
        <p:nvPicPr>
          <p:cNvPr id="268" name="Google Shape;268;p45"/>
          <p:cNvPicPr preferRelativeResize="0"/>
          <p:nvPr/>
        </p:nvPicPr>
        <p:blipFill>
          <a:blip r:embed="rId3">
            <a:alphaModFix/>
          </a:blip>
          <a:stretch>
            <a:fillRect/>
          </a:stretch>
        </p:blipFill>
        <p:spPr>
          <a:xfrm>
            <a:off x="1716850" y="858663"/>
            <a:ext cx="5710291" cy="3426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6"/>
          <p:cNvSpPr txBox="1"/>
          <p:nvPr>
            <p:ph type="title"/>
          </p:nvPr>
        </p:nvSpPr>
        <p:spPr>
          <a:xfrm>
            <a:off x="416850" y="202325"/>
            <a:ext cx="83103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What do we need to clean each area/ item?</a:t>
            </a:r>
            <a:endParaRPr>
              <a:solidFill>
                <a:schemeClr val="dk2"/>
              </a:solidFill>
            </a:endParaRPr>
          </a:p>
        </p:txBody>
      </p:sp>
      <p:sp>
        <p:nvSpPr>
          <p:cNvPr id="274" name="Google Shape;274;p4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pic>
        <p:nvPicPr>
          <p:cNvPr id="275" name="Google Shape;275;p46"/>
          <p:cNvPicPr preferRelativeResize="0"/>
          <p:nvPr/>
        </p:nvPicPr>
        <p:blipFill rotWithShape="1">
          <a:blip r:embed="rId3">
            <a:alphaModFix/>
          </a:blip>
          <a:srcRect b="0" l="49137" r="32843" t="0"/>
          <a:stretch/>
        </p:blipFill>
        <p:spPr>
          <a:xfrm>
            <a:off x="1991200" y="742975"/>
            <a:ext cx="503400" cy="1677074"/>
          </a:xfrm>
          <a:prstGeom prst="rect">
            <a:avLst/>
          </a:prstGeom>
          <a:noFill/>
          <a:ln>
            <a:noFill/>
          </a:ln>
        </p:spPr>
      </p:pic>
      <p:pic>
        <p:nvPicPr>
          <p:cNvPr id="276" name="Google Shape;276;p46"/>
          <p:cNvPicPr preferRelativeResize="0"/>
          <p:nvPr/>
        </p:nvPicPr>
        <p:blipFill>
          <a:blip r:embed="rId4">
            <a:alphaModFix/>
          </a:blip>
          <a:stretch>
            <a:fillRect/>
          </a:stretch>
        </p:blipFill>
        <p:spPr>
          <a:xfrm>
            <a:off x="652475" y="940425"/>
            <a:ext cx="1124400" cy="1396133"/>
          </a:xfrm>
          <a:prstGeom prst="rect">
            <a:avLst/>
          </a:prstGeom>
          <a:noFill/>
          <a:ln>
            <a:noFill/>
          </a:ln>
        </p:spPr>
      </p:pic>
      <p:sp>
        <p:nvSpPr>
          <p:cNvPr id="277" name="Google Shape;277;p46"/>
          <p:cNvSpPr txBox="1"/>
          <p:nvPr/>
        </p:nvSpPr>
        <p:spPr>
          <a:xfrm>
            <a:off x="201013" y="1991575"/>
            <a:ext cx="14676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pic>
        <p:nvPicPr>
          <p:cNvPr id="278" name="Google Shape;278;p46"/>
          <p:cNvPicPr preferRelativeResize="0"/>
          <p:nvPr/>
        </p:nvPicPr>
        <p:blipFill>
          <a:blip r:embed="rId5">
            <a:alphaModFix/>
          </a:blip>
          <a:stretch>
            <a:fillRect/>
          </a:stretch>
        </p:blipFill>
        <p:spPr>
          <a:xfrm>
            <a:off x="3651093" y="703350"/>
            <a:ext cx="880448" cy="1688678"/>
          </a:xfrm>
          <a:prstGeom prst="rect">
            <a:avLst/>
          </a:prstGeom>
          <a:noFill/>
          <a:ln>
            <a:noFill/>
          </a:ln>
        </p:spPr>
      </p:pic>
      <p:sp>
        <p:nvSpPr>
          <p:cNvPr id="279" name="Google Shape;279;p46"/>
          <p:cNvSpPr txBox="1"/>
          <p:nvPr/>
        </p:nvSpPr>
        <p:spPr>
          <a:xfrm>
            <a:off x="2927250" y="2388175"/>
            <a:ext cx="17505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pic>
        <p:nvPicPr>
          <p:cNvPr id="280" name="Google Shape;280;p46"/>
          <p:cNvPicPr preferRelativeResize="0"/>
          <p:nvPr/>
        </p:nvPicPr>
        <p:blipFill rotWithShape="1">
          <a:blip r:embed="rId6">
            <a:alphaModFix/>
          </a:blip>
          <a:srcRect b="0" l="2027" r="46769" t="27641"/>
          <a:stretch/>
        </p:blipFill>
        <p:spPr>
          <a:xfrm>
            <a:off x="4636550" y="703350"/>
            <a:ext cx="794229" cy="1688674"/>
          </a:xfrm>
          <a:prstGeom prst="rect">
            <a:avLst/>
          </a:prstGeom>
          <a:noFill/>
          <a:ln>
            <a:noFill/>
          </a:ln>
        </p:spPr>
      </p:pic>
      <p:sp>
        <p:nvSpPr>
          <p:cNvPr id="281" name="Google Shape;281;p46"/>
          <p:cNvSpPr txBox="1"/>
          <p:nvPr/>
        </p:nvSpPr>
        <p:spPr>
          <a:xfrm>
            <a:off x="4821250" y="2491200"/>
            <a:ext cx="10572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pic>
        <p:nvPicPr>
          <p:cNvPr id="282" name="Google Shape;282;p46"/>
          <p:cNvPicPr preferRelativeResize="0"/>
          <p:nvPr/>
        </p:nvPicPr>
        <p:blipFill>
          <a:blip r:embed="rId7">
            <a:alphaModFix/>
          </a:blip>
          <a:stretch>
            <a:fillRect/>
          </a:stretch>
        </p:blipFill>
        <p:spPr>
          <a:xfrm>
            <a:off x="370792" y="2610079"/>
            <a:ext cx="794226" cy="2301658"/>
          </a:xfrm>
          <a:prstGeom prst="rect">
            <a:avLst/>
          </a:prstGeom>
          <a:noFill/>
          <a:ln>
            <a:noFill/>
          </a:ln>
        </p:spPr>
      </p:pic>
      <p:sp>
        <p:nvSpPr>
          <p:cNvPr id="283" name="Google Shape;283;p46"/>
          <p:cNvSpPr txBox="1"/>
          <p:nvPr/>
        </p:nvSpPr>
        <p:spPr>
          <a:xfrm>
            <a:off x="1165025" y="3804950"/>
            <a:ext cx="503400" cy="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284" name="Google Shape;284;p46"/>
          <p:cNvSpPr txBox="1"/>
          <p:nvPr/>
        </p:nvSpPr>
        <p:spPr>
          <a:xfrm>
            <a:off x="1103075" y="3854525"/>
            <a:ext cx="794100" cy="7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pic>
        <p:nvPicPr>
          <p:cNvPr id="285" name="Google Shape;285;p46"/>
          <p:cNvPicPr preferRelativeResize="0"/>
          <p:nvPr/>
        </p:nvPicPr>
        <p:blipFill rotWithShape="1">
          <a:blip r:embed="rId8">
            <a:alphaModFix/>
          </a:blip>
          <a:srcRect b="0" l="42971" r="0" t="43143"/>
          <a:stretch/>
        </p:blipFill>
        <p:spPr>
          <a:xfrm>
            <a:off x="7169863" y="1472823"/>
            <a:ext cx="1057225" cy="822147"/>
          </a:xfrm>
          <a:prstGeom prst="rect">
            <a:avLst/>
          </a:prstGeom>
          <a:noFill/>
          <a:ln>
            <a:noFill/>
          </a:ln>
        </p:spPr>
      </p:pic>
      <p:pic>
        <p:nvPicPr>
          <p:cNvPr id="286" name="Google Shape;286;p46"/>
          <p:cNvPicPr preferRelativeResize="0"/>
          <p:nvPr/>
        </p:nvPicPr>
        <p:blipFill rotWithShape="1">
          <a:blip r:embed="rId9">
            <a:alphaModFix/>
          </a:blip>
          <a:srcRect b="0" l="31972" r="0" t="59481"/>
          <a:stretch/>
        </p:blipFill>
        <p:spPr>
          <a:xfrm>
            <a:off x="1288876" y="4089575"/>
            <a:ext cx="1467600" cy="822150"/>
          </a:xfrm>
          <a:prstGeom prst="rect">
            <a:avLst/>
          </a:prstGeom>
          <a:noFill/>
          <a:ln>
            <a:noFill/>
          </a:ln>
        </p:spPr>
      </p:pic>
      <p:sp>
        <p:nvSpPr>
          <p:cNvPr id="287" name="Google Shape;287;p46"/>
          <p:cNvSpPr txBox="1"/>
          <p:nvPr/>
        </p:nvSpPr>
        <p:spPr>
          <a:xfrm>
            <a:off x="2032600" y="4399850"/>
            <a:ext cx="1396800" cy="30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Montserrat"/>
              <a:ea typeface="Montserrat"/>
              <a:cs typeface="Montserrat"/>
              <a:sym typeface="Montserrat"/>
            </a:endParaRPr>
          </a:p>
        </p:txBody>
      </p:sp>
      <p:pic>
        <p:nvPicPr>
          <p:cNvPr id="288" name="Google Shape;288;p46"/>
          <p:cNvPicPr preferRelativeResize="0"/>
          <p:nvPr/>
        </p:nvPicPr>
        <p:blipFill>
          <a:blip r:embed="rId10">
            <a:alphaModFix/>
          </a:blip>
          <a:stretch>
            <a:fillRect/>
          </a:stretch>
        </p:blipFill>
        <p:spPr>
          <a:xfrm>
            <a:off x="3615775" y="2965100"/>
            <a:ext cx="880451" cy="1769998"/>
          </a:xfrm>
          <a:prstGeom prst="rect">
            <a:avLst/>
          </a:prstGeom>
          <a:noFill/>
          <a:ln>
            <a:noFill/>
          </a:ln>
        </p:spPr>
      </p:pic>
      <p:sp>
        <p:nvSpPr>
          <p:cNvPr id="289" name="Google Shape;289;p46"/>
          <p:cNvSpPr txBox="1"/>
          <p:nvPr/>
        </p:nvSpPr>
        <p:spPr>
          <a:xfrm>
            <a:off x="7523150" y="2156550"/>
            <a:ext cx="983700" cy="1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290" name="Google Shape;290;p46"/>
          <p:cNvSpPr txBox="1"/>
          <p:nvPr/>
        </p:nvSpPr>
        <p:spPr>
          <a:xfrm>
            <a:off x="7572725" y="1747550"/>
            <a:ext cx="11244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Montserrat"/>
              <a:ea typeface="Montserrat"/>
              <a:cs typeface="Montserrat"/>
              <a:sym typeface="Montserrat"/>
            </a:endParaRPr>
          </a:p>
        </p:txBody>
      </p:sp>
      <p:pic>
        <p:nvPicPr>
          <p:cNvPr id="291" name="Google Shape;291;p46"/>
          <p:cNvPicPr preferRelativeResize="0"/>
          <p:nvPr/>
        </p:nvPicPr>
        <p:blipFill>
          <a:blip r:embed="rId11">
            <a:alphaModFix/>
          </a:blip>
          <a:stretch>
            <a:fillRect/>
          </a:stretch>
        </p:blipFill>
        <p:spPr>
          <a:xfrm>
            <a:off x="6405781" y="593950"/>
            <a:ext cx="644170" cy="1688652"/>
          </a:xfrm>
          <a:prstGeom prst="rect">
            <a:avLst/>
          </a:prstGeom>
          <a:noFill/>
          <a:ln>
            <a:noFill/>
          </a:ln>
        </p:spPr>
      </p:pic>
      <p:sp>
        <p:nvSpPr>
          <p:cNvPr id="292" name="Google Shape;292;p46"/>
          <p:cNvSpPr txBox="1"/>
          <p:nvPr/>
        </p:nvSpPr>
        <p:spPr>
          <a:xfrm>
            <a:off x="6097825" y="2392025"/>
            <a:ext cx="15864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pic>
        <p:nvPicPr>
          <p:cNvPr id="293" name="Google Shape;293;p46"/>
          <p:cNvPicPr preferRelativeResize="0"/>
          <p:nvPr/>
        </p:nvPicPr>
        <p:blipFill rotWithShape="1">
          <a:blip r:embed="rId12">
            <a:alphaModFix/>
          </a:blip>
          <a:srcRect b="16886" l="17055" r="15129" t="27693"/>
          <a:stretch/>
        </p:blipFill>
        <p:spPr>
          <a:xfrm>
            <a:off x="4571988" y="4033137"/>
            <a:ext cx="1288815" cy="702599"/>
          </a:xfrm>
          <a:prstGeom prst="rect">
            <a:avLst/>
          </a:prstGeom>
          <a:noFill/>
          <a:ln>
            <a:noFill/>
          </a:ln>
        </p:spPr>
      </p:pic>
      <p:sp>
        <p:nvSpPr>
          <p:cNvPr id="294" name="Google Shape;294;p46"/>
          <p:cNvSpPr txBox="1"/>
          <p:nvPr/>
        </p:nvSpPr>
        <p:spPr>
          <a:xfrm>
            <a:off x="4616038" y="4356050"/>
            <a:ext cx="14676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295" name="Google Shape;295;p46"/>
          <p:cNvSpPr txBox="1"/>
          <p:nvPr/>
        </p:nvSpPr>
        <p:spPr>
          <a:xfrm>
            <a:off x="3331000" y="4746900"/>
            <a:ext cx="17505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pic>
        <p:nvPicPr>
          <p:cNvPr id="296" name="Google Shape;296;p46"/>
          <p:cNvPicPr preferRelativeResize="0"/>
          <p:nvPr/>
        </p:nvPicPr>
        <p:blipFill>
          <a:blip r:embed="rId13">
            <a:alphaModFix/>
          </a:blip>
          <a:stretch>
            <a:fillRect/>
          </a:stretch>
        </p:blipFill>
        <p:spPr>
          <a:xfrm>
            <a:off x="6203475" y="2571742"/>
            <a:ext cx="2523674" cy="26975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7"/>
          <p:cNvSpPr txBox="1"/>
          <p:nvPr>
            <p:ph type="title"/>
          </p:nvPr>
        </p:nvSpPr>
        <p:spPr>
          <a:xfrm>
            <a:off x="439950" y="286550"/>
            <a:ext cx="82641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Now we know how to keep our homes clean, let's make a schedule of your weekly chores.</a:t>
            </a:r>
            <a:endParaRPr>
              <a:solidFill>
                <a:schemeClr val="dk2"/>
              </a:solidFill>
            </a:endParaRPr>
          </a:p>
        </p:txBody>
      </p:sp>
      <p:sp>
        <p:nvSpPr>
          <p:cNvPr id="302" name="Google Shape;302;p47"/>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graphicFrame>
        <p:nvGraphicFramePr>
          <p:cNvPr id="303" name="Google Shape;303;p47"/>
          <p:cNvGraphicFramePr/>
          <p:nvPr/>
        </p:nvGraphicFramePr>
        <p:xfrm>
          <a:off x="754575" y="1246350"/>
          <a:ext cx="3000000" cy="3000000"/>
        </p:xfrm>
        <a:graphic>
          <a:graphicData uri="http://schemas.openxmlformats.org/drawingml/2006/table">
            <a:tbl>
              <a:tblPr>
                <a:noFill/>
                <a:tableStyleId>{1F37A64C-93F7-47EB-9CAD-FC863C5A0924}</a:tableStyleId>
              </a:tblPr>
              <a:tblGrid>
                <a:gridCol w="1301175"/>
                <a:gridCol w="2485350"/>
                <a:gridCol w="2867550"/>
              </a:tblGrid>
              <a:tr h="499375">
                <a:tc>
                  <a:txBody>
                    <a:bodyPr/>
                    <a:lstStyle/>
                    <a:p>
                      <a:pPr indent="0" lvl="0" marL="0" rtl="0" algn="l">
                        <a:spcBef>
                          <a:spcPts val="0"/>
                        </a:spcBef>
                        <a:spcAft>
                          <a:spcPts val="0"/>
                        </a:spcAft>
                        <a:buNone/>
                      </a:pPr>
                      <a:r>
                        <a:rPr b="1" lang="en-GB"/>
                        <a:t>Monday</a:t>
                      </a:r>
                      <a:endParaRPr b="1"/>
                    </a:p>
                  </a:txBody>
                  <a:tcPr marT="91425" marB="91425" marR="91425" marL="91425"/>
                </a:tc>
                <a:tc>
                  <a:txBody>
                    <a:bodyPr/>
                    <a:lstStyle/>
                    <a:p>
                      <a:pPr indent="0" lvl="0" marL="0" rtl="0" algn="l">
                        <a:spcBef>
                          <a:spcPts val="0"/>
                        </a:spcBef>
                        <a:spcAft>
                          <a:spcPts val="0"/>
                        </a:spcAft>
                        <a:buNone/>
                      </a:pPr>
                      <a:r>
                        <a:rPr lang="en-GB"/>
                        <a:t>Hoover</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Wash the dishes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99375">
                <a:tc>
                  <a:txBody>
                    <a:bodyPr/>
                    <a:lstStyle/>
                    <a:p>
                      <a:pPr indent="0" lvl="0" marL="0" rtl="0" algn="l">
                        <a:spcBef>
                          <a:spcPts val="0"/>
                        </a:spcBef>
                        <a:spcAft>
                          <a:spcPts val="0"/>
                        </a:spcAft>
                        <a:buNone/>
                      </a:pPr>
                      <a:r>
                        <a:rPr b="1" lang="en-GB"/>
                        <a:t>Tuesday</a:t>
                      </a:r>
                      <a:endParaRPr b="1"/>
                    </a:p>
                  </a:txBody>
                  <a:tcPr marT="91425" marB="91425" marR="91425" marL="91425"/>
                </a:tc>
                <a:tc>
                  <a:txBody>
                    <a:bodyPr/>
                    <a:lstStyle/>
                    <a:p>
                      <a:pPr indent="0" lvl="0" marL="0" rtl="0" algn="l">
                        <a:spcBef>
                          <a:spcPts val="0"/>
                        </a:spcBef>
                        <a:spcAft>
                          <a:spcPts val="0"/>
                        </a:spcAft>
                        <a:buNone/>
                      </a:pPr>
                      <a:r>
                        <a:rPr lang="en-GB"/>
                        <a:t>Clean the floors</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Wash the dishes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99375">
                <a:tc>
                  <a:txBody>
                    <a:bodyPr/>
                    <a:lstStyle/>
                    <a:p>
                      <a:pPr indent="0" lvl="0" marL="0" rtl="0" algn="l">
                        <a:spcBef>
                          <a:spcPts val="0"/>
                        </a:spcBef>
                        <a:spcAft>
                          <a:spcPts val="0"/>
                        </a:spcAft>
                        <a:buNone/>
                      </a:pPr>
                      <a:r>
                        <a:rPr b="1" lang="en-GB"/>
                        <a:t>Wednesday</a:t>
                      </a:r>
                      <a:endParaRPr b="1"/>
                    </a:p>
                  </a:txBody>
                  <a:tcPr marT="91425" marB="91425" marR="91425" marL="91425"/>
                </a:tc>
                <a:tc>
                  <a:txBody>
                    <a:bodyPr/>
                    <a:lstStyle/>
                    <a:p>
                      <a:pPr indent="0" lvl="0" marL="0" rtl="0" algn="l">
                        <a:spcBef>
                          <a:spcPts val="0"/>
                        </a:spcBef>
                        <a:spcAft>
                          <a:spcPts val="0"/>
                        </a:spcAft>
                        <a:buNone/>
                      </a:pPr>
                      <a:r>
                        <a:rPr lang="en-GB"/>
                        <a:t>Clean the kitchen</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Wash the dishes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99375">
                <a:tc>
                  <a:txBody>
                    <a:bodyPr/>
                    <a:lstStyle/>
                    <a:p>
                      <a:pPr indent="0" lvl="0" marL="0" rtl="0" algn="l">
                        <a:spcBef>
                          <a:spcPts val="0"/>
                        </a:spcBef>
                        <a:spcAft>
                          <a:spcPts val="0"/>
                        </a:spcAft>
                        <a:buNone/>
                      </a:pPr>
                      <a:r>
                        <a:rPr b="1" lang="en-GB"/>
                        <a:t>Thursday</a:t>
                      </a:r>
                      <a:endParaRPr b="1"/>
                    </a:p>
                  </a:txBody>
                  <a:tcPr marT="91425" marB="91425" marR="91425" marL="91425"/>
                </a:tc>
                <a:tc>
                  <a:txBody>
                    <a:bodyPr/>
                    <a:lstStyle/>
                    <a:p>
                      <a:pPr indent="0" lvl="0" marL="0" rtl="0" algn="l">
                        <a:spcBef>
                          <a:spcPts val="0"/>
                        </a:spcBef>
                        <a:spcAft>
                          <a:spcPts val="0"/>
                        </a:spcAft>
                        <a:buNone/>
                      </a:pPr>
                      <a:r>
                        <a:rPr lang="en-GB"/>
                        <a:t>Dust the furniture</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Wash the dishes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99375">
                <a:tc>
                  <a:txBody>
                    <a:bodyPr/>
                    <a:lstStyle/>
                    <a:p>
                      <a:pPr indent="0" lvl="0" marL="0" rtl="0" algn="l">
                        <a:spcBef>
                          <a:spcPts val="0"/>
                        </a:spcBef>
                        <a:spcAft>
                          <a:spcPts val="0"/>
                        </a:spcAft>
                        <a:buNone/>
                      </a:pPr>
                      <a:r>
                        <a:rPr b="1" lang="en-GB"/>
                        <a:t>Friday</a:t>
                      </a:r>
                      <a:endParaRPr b="1"/>
                    </a:p>
                  </a:txBody>
                  <a:tcPr marT="91425" marB="91425" marR="91425" marL="91425"/>
                </a:tc>
                <a:tc>
                  <a:txBody>
                    <a:bodyPr/>
                    <a:lstStyle/>
                    <a:p>
                      <a:pPr indent="0" lvl="0" marL="0" rtl="0" algn="l">
                        <a:spcBef>
                          <a:spcPts val="0"/>
                        </a:spcBef>
                        <a:spcAft>
                          <a:spcPts val="0"/>
                        </a:spcAft>
                        <a:buNone/>
                      </a:pPr>
                      <a:r>
                        <a:rPr lang="en-GB"/>
                        <a:t>Clean the bathroom</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Wash the dishes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99375">
                <a:tc>
                  <a:txBody>
                    <a:bodyPr/>
                    <a:lstStyle/>
                    <a:p>
                      <a:pPr indent="0" lvl="0" marL="0" rtl="0" algn="l">
                        <a:spcBef>
                          <a:spcPts val="0"/>
                        </a:spcBef>
                        <a:spcAft>
                          <a:spcPts val="0"/>
                        </a:spcAft>
                        <a:buNone/>
                      </a:pPr>
                      <a:r>
                        <a:rPr b="1" lang="en-GB"/>
                        <a:t>Saturday</a:t>
                      </a:r>
                      <a:endParaRPr b="1"/>
                    </a:p>
                  </a:txBody>
                  <a:tcPr marT="91425" marB="91425" marR="91425" marL="91425"/>
                </a:tc>
                <a:tc>
                  <a:txBody>
                    <a:bodyPr/>
                    <a:lstStyle/>
                    <a:p>
                      <a:pPr indent="0" lvl="0" marL="0" rtl="0" algn="l">
                        <a:spcBef>
                          <a:spcPts val="0"/>
                        </a:spcBef>
                        <a:spcAft>
                          <a:spcPts val="0"/>
                        </a:spcAft>
                        <a:buNone/>
                      </a:pPr>
                      <a:r>
                        <a:rPr lang="en-GB"/>
                        <a:t>Wash bath towels</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Wash the dishes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99375">
                <a:tc>
                  <a:txBody>
                    <a:bodyPr/>
                    <a:lstStyle/>
                    <a:p>
                      <a:pPr indent="0" lvl="0" marL="0" rtl="0" algn="l">
                        <a:spcBef>
                          <a:spcPts val="0"/>
                        </a:spcBef>
                        <a:spcAft>
                          <a:spcPts val="0"/>
                        </a:spcAft>
                        <a:buNone/>
                      </a:pPr>
                      <a:r>
                        <a:rPr b="1" lang="en-GB"/>
                        <a:t>Sunday</a:t>
                      </a:r>
                      <a:endParaRPr b="1"/>
                    </a:p>
                  </a:txBody>
                  <a:tcPr marT="91425" marB="91425" marR="91425" marL="91425"/>
                </a:tc>
                <a:tc>
                  <a:txBody>
                    <a:bodyPr/>
                    <a:lstStyle/>
                    <a:p>
                      <a:pPr indent="0" lvl="0" marL="0" rtl="0" algn="l">
                        <a:spcBef>
                          <a:spcPts val="0"/>
                        </a:spcBef>
                        <a:spcAft>
                          <a:spcPts val="0"/>
                        </a:spcAft>
                        <a:buNone/>
                      </a:pPr>
                      <a:r>
                        <a:rPr lang="en-GB"/>
                        <a:t>Wash the bedding </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GB"/>
                        <a:t>Wash the dishes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304" name="Google Shape;304;p47"/>
          <p:cNvSpPr txBox="1"/>
          <p:nvPr/>
        </p:nvSpPr>
        <p:spPr>
          <a:xfrm>
            <a:off x="352550" y="1346900"/>
            <a:ext cx="3795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305" name="Google Shape;305;p47"/>
          <p:cNvPicPr preferRelativeResize="0"/>
          <p:nvPr/>
        </p:nvPicPr>
        <p:blipFill>
          <a:blip r:embed="rId3">
            <a:alphaModFix/>
          </a:blip>
          <a:stretch>
            <a:fillRect/>
          </a:stretch>
        </p:blipFill>
        <p:spPr>
          <a:xfrm>
            <a:off x="4030575" y="1225490"/>
            <a:ext cx="510526" cy="473060"/>
          </a:xfrm>
          <a:prstGeom prst="rect">
            <a:avLst/>
          </a:prstGeom>
          <a:noFill/>
          <a:ln>
            <a:noFill/>
          </a:ln>
        </p:spPr>
      </p:pic>
      <p:pic>
        <p:nvPicPr>
          <p:cNvPr id="306" name="Google Shape;306;p47"/>
          <p:cNvPicPr preferRelativeResize="0"/>
          <p:nvPr/>
        </p:nvPicPr>
        <p:blipFill>
          <a:blip r:embed="rId3">
            <a:alphaModFix/>
          </a:blip>
          <a:stretch>
            <a:fillRect/>
          </a:stretch>
        </p:blipFill>
        <p:spPr>
          <a:xfrm>
            <a:off x="6693900" y="3242940"/>
            <a:ext cx="510526" cy="473060"/>
          </a:xfrm>
          <a:prstGeom prst="rect">
            <a:avLst/>
          </a:prstGeom>
          <a:noFill/>
          <a:ln>
            <a:noFill/>
          </a:ln>
        </p:spPr>
      </p:pic>
      <p:pic>
        <p:nvPicPr>
          <p:cNvPr id="307" name="Google Shape;307;p47"/>
          <p:cNvPicPr preferRelativeResize="0"/>
          <p:nvPr/>
        </p:nvPicPr>
        <p:blipFill>
          <a:blip r:embed="rId3">
            <a:alphaModFix/>
          </a:blip>
          <a:stretch>
            <a:fillRect/>
          </a:stretch>
        </p:blipFill>
        <p:spPr>
          <a:xfrm>
            <a:off x="6693900" y="2744015"/>
            <a:ext cx="510526" cy="473060"/>
          </a:xfrm>
          <a:prstGeom prst="rect">
            <a:avLst/>
          </a:prstGeom>
          <a:noFill/>
          <a:ln>
            <a:noFill/>
          </a:ln>
        </p:spPr>
      </p:pic>
      <p:pic>
        <p:nvPicPr>
          <p:cNvPr id="308" name="Google Shape;308;p47"/>
          <p:cNvPicPr preferRelativeResize="0"/>
          <p:nvPr/>
        </p:nvPicPr>
        <p:blipFill>
          <a:blip r:embed="rId3">
            <a:alphaModFix/>
          </a:blip>
          <a:stretch>
            <a:fillRect/>
          </a:stretch>
        </p:blipFill>
        <p:spPr>
          <a:xfrm>
            <a:off x="6693900" y="2245090"/>
            <a:ext cx="510526" cy="473060"/>
          </a:xfrm>
          <a:prstGeom prst="rect">
            <a:avLst/>
          </a:prstGeom>
          <a:noFill/>
          <a:ln>
            <a:noFill/>
          </a:ln>
        </p:spPr>
      </p:pic>
      <p:pic>
        <p:nvPicPr>
          <p:cNvPr id="309" name="Google Shape;309;p47"/>
          <p:cNvPicPr preferRelativeResize="0"/>
          <p:nvPr/>
        </p:nvPicPr>
        <p:blipFill>
          <a:blip r:embed="rId3">
            <a:alphaModFix/>
          </a:blip>
          <a:stretch>
            <a:fillRect/>
          </a:stretch>
        </p:blipFill>
        <p:spPr>
          <a:xfrm>
            <a:off x="6759550" y="1746165"/>
            <a:ext cx="510526" cy="473060"/>
          </a:xfrm>
          <a:prstGeom prst="rect">
            <a:avLst/>
          </a:prstGeom>
          <a:noFill/>
          <a:ln>
            <a:noFill/>
          </a:ln>
        </p:spPr>
      </p:pic>
      <p:pic>
        <p:nvPicPr>
          <p:cNvPr id="310" name="Google Shape;310;p47"/>
          <p:cNvPicPr preferRelativeResize="0"/>
          <p:nvPr/>
        </p:nvPicPr>
        <p:blipFill>
          <a:blip r:embed="rId3">
            <a:alphaModFix/>
          </a:blip>
          <a:stretch>
            <a:fillRect/>
          </a:stretch>
        </p:blipFill>
        <p:spPr>
          <a:xfrm>
            <a:off x="6820225" y="1273115"/>
            <a:ext cx="510526" cy="473060"/>
          </a:xfrm>
          <a:prstGeom prst="rect">
            <a:avLst/>
          </a:prstGeom>
          <a:noFill/>
          <a:ln>
            <a:noFill/>
          </a:ln>
        </p:spPr>
      </p:pic>
      <p:pic>
        <p:nvPicPr>
          <p:cNvPr id="311" name="Google Shape;311;p47"/>
          <p:cNvPicPr preferRelativeResize="0"/>
          <p:nvPr/>
        </p:nvPicPr>
        <p:blipFill>
          <a:blip r:embed="rId3">
            <a:alphaModFix/>
          </a:blip>
          <a:stretch>
            <a:fillRect/>
          </a:stretch>
        </p:blipFill>
        <p:spPr>
          <a:xfrm>
            <a:off x="4030575" y="1746165"/>
            <a:ext cx="510526" cy="473060"/>
          </a:xfrm>
          <a:prstGeom prst="rect">
            <a:avLst/>
          </a:prstGeom>
          <a:noFill/>
          <a:ln>
            <a:noFill/>
          </a:ln>
        </p:spPr>
      </p:pic>
      <p:pic>
        <p:nvPicPr>
          <p:cNvPr id="312" name="Google Shape;312;p47"/>
          <p:cNvPicPr preferRelativeResize="0"/>
          <p:nvPr/>
        </p:nvPicPr>
        <p:blipFill>
          <a:blip r:embed="rId3">
            <a:alphaModFix/>
          </a:blip>
          <a:stretch>
            <a:fillRect/>
          </a:stretch>
        </p:blipFill>
        <p:spPr>
          <a:xfrm>
            <a:off x="3969500" y="2266840"/>
            <a:ext cx="510526" cy="473060"/>
          </a:xfrm>
          <a:prstGeom prst="rect">
            <a:avLst/>
          </a:prstGeom>
          <a:noFill/>
          <a:ln>
            <a:noFill/>
          </a:ln>
        </p:spPr>
      </p:pic>
      <p:pic>
        <p:nvPicPr>
          <p:cNvPr id="313" name="Google Shape;313;p47"/>
          <p:cNvPicPr preferRelativeResize="0"/>
          <p:nvPr/>
        </p:nvPicPr>
        <p:blipFill>
          <a:blip r:embed="rId3">
            <a:alphaModFix/>
          </a:blip>
          <a:stretch>
            <a:fillRect/>
          </a:stretch>
        </p:blipFill>
        <p:spPr>
          <a:xfrm>
            <a:off x="3969500" y="2744015"/>
            <a:ext cx="510526" cy="473060"/>
          </a:xfrm>
          <a:prstGeom prst="rect">
            <a:avLst/>
          </a:prstGeom>
          <a:noFill/>
          <a:ln>
            <a:noFill/>
          </a:ln>
        </p:spPr>
      </p:pic>
      <p:pic>
        <p:nvPicPr>
          <p:cNvPr id="314" name="Google Shape;314;p47"/>
          <p:cNvPicPr preferRelativeResize="0"/>
          <p:nvPr/>
        </p:nvPicPr>
        <p:blipFill>
          <a:blip r:embed="rId3">
            <a:alphaModFix/>
          </a:blip>
          <a:stretch>
            <a:fillRect/>
          </a:stretch>
        </p:blipFill>
        <p:spPr>
          <a:xfrm>
            <a:off x="6759550" y="4240790"/>
            <a:ext cx="510526" cy="473060"/>
          </a:xfrm>
          <a:prstGeom prst="rect">
            <a:avLst/>
          </a:prstGeom>
          <a:noFill/>
          <a:ln>
            <a:noFill/>
          </a:ln>
        </p:spPr>
      </p:pic>
      <p:pic>
        <p:nvPicPr>
          <p:cNvPr id="315" name="Google Shape;315;p47"/>
          <p:cNvPicPr preferRelativeResize="0"/>
          <p:nvPr/>
        </p:nvPicPr>
        <p:blipFill>
          <a:blip r:embed="rId3">
            <a:alphaModFix/>
          </a:blip>
          <a:stretch>
            <a:fillRect/>
          </a:stretch>
        </p:blipFill>
        <p:spPr>
          <a:xfrm>
            <a:off x="6693900" y="3741865"/>
            <a:ext cx="510526" cy="473060"/>
          </a:xfrm>
          <a:prstGeom prst="rect">
            <a:avLst/>
          </a:prstGeom>
          <a:noFill/>
          <a:ln>
            <a:noFill/>
          </a:ln>
        </p:spPr>
      </p:pic>
      <p:pic>
        <p:nvPicPr>
          <p:cNvPr id="316" name="Google Shape;316;p47"/>
          <p:cNvPicPr preferRelativeResize="0"/>
          <p:nvPr/>
        </p:nvPicPr>
        <p:blipFill>
          <a:blip r:embed="rId3">
            <a:alphaModFix/>
          </a:blip>
          <a:stretch>
            <a:fillRect/>
          </a:stretch>
        </p:blipFill>
        <p:spPr>
          <a:xfrm>
            <a:off x="3969500" y="4262540"/>
            <a:ext cx="510526" cy="473060"/>
          </a:xfrm>
          <a:prstGeom prst="rect">
            <a:avLst/>
          </a:prstGeom>
          <a:noFill/>
          <a:ln>
            <a:noFill/>
          </a:ln>
        </p:spPr>
      </p:pic>
      <p:pic>
        <p:nvPicPr>
          <p:cNvPr id="317" name="Google Shape;317;p47"/>
          <p:cNvPicPr preferRelativeResize="0"/>
          <p:nvPr/>
        </p:nvPicPr>
        <p:blipFill>
          <a:blip r:embed="rId3">
            <a:alphaModFix/>
          </a:blip>
          <a:stretch>
            <a:fillRect/>
          </a:stretch>
        </p:blipFill>
        <p:spPr>
          <a:xfrm>
            <a:off x="4030575" y="3769540"/>
            <a:ext cx="510526" cy="473060"/>
          </a:xfrm>
          <a:prstGeom prst="rect">
            <a:avLst/>
          </a:prstGeom>
          <a:noFill/>
          <a:ln>
            <a:noFill/>
          </a:ln>
        </p:spPr>
      </p:pic>
      <p:pic>
        <p:nvPicPr>
          <p:cNvPr id="318" name="Google Shape;318;p47"/>
          <p:cNvPicPr preferRelativeResize="0"/>
          <p:nvPr/>
        </p:nvPicPr>
        <p:blipFill>
          <a:blip r:embed="rId3">
            <a:alphaModFix/>
          </a:blip>
          <a:stretch>
            <a:fillRect/>
          </a:stretch>
        </p:blipFill>
        <p:spPr>
          <a:xfrm>
            <a:off x="3969500" y="3221190"/>
            <a:ext cx="510526" cy="473060"/>
          </a:xfrm>
          <a:prstGeom prst="rect">
            <a:avLst/>
          </a:prstGeom>
          <a:noFill/>
          <a:ln>
            <a:noFill/>
          </a:ln>
        </p:spPr>
      </p:pic>
      <p:sp>
        <p:nvSpPr>
          <p:cNvPr id="319" name="Google Shape;319;p47"/>
          <p:cNvSpPr txBox="1"/>
          <p:nvPr/>
        </p:nvSpPr>
        <p:spPr>
          <a:xfrm>
            <a:off x="6221775" y="4750125"/>
            <a:ext cx="19830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Independent Living</a:t>
            </a:r>
            <a:br>
              <a:rPr lang="en-GB">
                <a:solidFill>
                  <a:schemeClr val="dk2"/>
                </a:solidFill>
              </a:rPr>
            </a:br>
            <a:r>
              <a:rPr lang="en-GB">
                <a:solidFill>
                  <a:schemeClr val="dk2"/>
                </a:solidFill>
              </a:rPr>
              <a:t>Home Management</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325" name="Google Shape;325;p48"/>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Hygiene at home</a:t>
            </a:r>
            <a:endParaRPr/>
          </a:p>
        </p:txBody>
      </p:sp>
      <p:sp>
        <p:nvSpPr>
          <p:cNvPr id="326" name="Google Shape;326;p48"/>
          <p:cNvSpPr txBox="1"/>
          <p:nvPr>
            <p:ph idx="2" type="subTitle"/>
          </p:nvPr>
        </p:nvSpPr>
        <p:spPr>
          <a:xfrm>
            <a:off x="458975"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easier</a:t>
            </a:r>
            <a:endParaRPr>
              <a:solidFill>
                <a:schemeClr val="dk2"/>
              </a:solidFill>
            </a:endParaRPr>
          </a:p>
        </p:txBody>
      </p:sp>
      <p:sp>
        <p:nvSpPr>
          <p:cNvPr id="327" name="Google Shape;327;p48"/>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323850" lvl="0" marL="457200" rtl="0" algn="l">
              <a:lnSpc>
                <a:spcPct val="115000"/>
              </a:lnSpc>
              <a:spcBef>
                <a:spcPts val="0"/>
              </a:spcBef>
              <a:spcAft>
                <a:spcPts val="0"/>
              </a:spcAft>
              <a:buSzPts val="1500"/>
              <a:buChar char="●"/>
            </a:pPr>
            <a:r>
              <a:rPr lang="en-GB" sz="1500"/>
              <a:t>Just look at one room, such as the kitchen, or bathroom and how to keep it clean and hygienic.</a:t>
            </a:r>
            <a:endParaRPr sz="1500"/>
          </a:p>
        </p:txBody>
      </p:sp>
      <p:sp>
        <p:nvSpPr>
          <p:cNvPr id="328" name="Google Shape;328;p48"/>
          <p:cNvSpPr txBox="1"/>
          <p:nvPr>
            <p:ph idx="4" type="subTitle"/>
          </p:nvPr>
        </p:nvSpPr>
        <p:spPr>
          <a:xfrm>
            <a:off x="3279300"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harder</a:t>
            </a:r>
            <a:endParaRPr>
              <a:solidFill>
                <a:schemeClr val="dk2"/>
              </a:solidFill>
            </a:endParaRPr>
          </a:p>
        </p:txBody>
      </p:sp>
      <p:sp>
        <p:nvSpPr>
          <p:cNvPr id="329" name="Google Shape;329;p48"/>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304800" lvl="0" marL="457200" rtl="0" algn="l">
              <a:lnSpc>
                <a:spcPct val="115000"/>
              </a:lnSpc>
              <a:spcBef>
                <a:spcPts val="0"/>
              </a:spcBef>
              <a:spcAft>
                <a:spcPts val="0"/>
              </a:spcAft>
              <a:buSzPts val="1200"/>
              <a:buChar char="●"/>
            </a:pPr>
            <a:r>
              <a:rPr lang="en-GB" sz="1400"/>
              <a:t>Ask your parent or guardian to help you while you learn </a:t>
            </a:r>
            <a:r>
              <a:rPr lang="en-GB" sz="1400"/>
              <a:t>how to wash your towels and sheets using the washing machine.</a:t>
            </a:r>
            <a:endParaRPr/>
          </a:p>
        </p:txBody>
      </p:sp>
      <p:sp>
        <p:nvSpPr>
          <p:cNvPr id="330" name="Google Shape;330;p48"/>
          <p:cNvSpPr txBox="1"/>
          <p:nvPr>
            <p:ph idx="6" type="subTitle"/>
          </p:nvPr>
        </p:nvSpPr>
        <p:spPr>
          <a:xfrm>
            <a:off x="6099625"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More ideas</a:t>
            </a:r>
            <a:endParaRPr>
              <a:solidFill>
                <a:schemeClr val="dk2"/>
              </a:solidFill>
            </a:endParaRPr>
          </a:p>
        </p:txBody>
      </p:sp>
      <p:sp>
        <p:nvSpPr>
          <p:cNvPr id="331" name="Google Shape;331;p48"/>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317500" lvl="0" marL="457200" rtl="0" algn="l">
              <a:lnSpc>
                <a:spcPct val="115000"/>
              </a:lnSpc>
              <a:spcBef>
                <a:spcPts val="0"/>
              </a:spcBef>
              <a:spcAft>
                <a:spcPts val="0"/>
              </a:spcAft>
              <a:buSzPts val="1400"/>
              <a:buChar char="●"/>
            </a:pPr>
            <a:r>
              <a:rPr lang="en-GB" sz="1400"/>
              <a:t>Think about how you might use a schedule for other things, such as personal hygiene routine, or exercise routines. Have a go at creating another one.</a:t>
            </a:r>
            <a:endParaRPr sz="1400"/>
          </a:p>
        </p:txBody>
      </p:sp>
      <p:sp>
        <p:nvSpPr>
          <p:cNvPr id="332" name="Google Shape;332;p4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9"/>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38" name="Google Shape;338;p4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Signposting</a:t>
            </a:r>
            <a:endParaRPr>
              <a:solidFill>
                <a:schemeClr val="dk2"/>
              </a:solidFill>
            </a:endParaRPr>
          </a:p>
        </p:txBody>
      </p:sp>
      <p:sp>
        <p:nvSpPr>
          <p:cNvPr id="339" name="Google Shape;339;p49"/>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Independent Living</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Building Understanding- Cleaning in the home (Unit 1)</a:t>
            </a:r>
            <a:endParaRPr/>
          </a:p>
          <a:p>
            <a:pPr indent="0" lvl="0" marL="457200" rtl="0" algn="l">
              <a:lnSpc>
                <a:spcPct val="130000"/>
              </a:lnSpc>
              <a:spcBef>
                <a:spcPts val="0"/>
              </a:spcBef>
              <a:spcAft>
                <a:spcPts val="0"/>
              </a:spcAft>
              <a:buNone/>
            </a:pPr>
            <a:r>
              <a:t/>
            </a:r>
            <a:endParaRPr/>
          </a:p>
        </p:txBody>
      </p:sp>
      <p:sp>
        <p:nvSpPr>
          <p:cNvPr id="340" name="Google Shape;340;p4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0"/>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References</a:t>
            </a:r>
            <a:endParaRPr>
              <a:solidFill>
                <a:schemeClr val="dk2"/>
              </a:solidFill>
            </a:endParaRPr>
          </a:p>
        </p:txBody>
      </p:sp>
      <p:sp>
        <p:nvSpPr>
          <p:cNvPr id="346" name="Google Shape;346;p50"/>
          <p:cNvSpPr txBox="1"/>
          <p:nvPr>
            <p:ph idx="1" type="body"/>
          </p:nvPr>
        </p:nvSpPr>
        <p:spPr>
          <a:xfrm>
            <a:off x="458975" y="1019375"/>
            <a:ext cx="8226000" cy="339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100"/>
              <a:t>Slide 7- Widgit Symbols © Widgit Software 2002-2020</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GB" sz="1100"/>
              <a:t>Slide 8- </a:t>
            </a:r>
            <a:r>
              <a:rPr lang="en-GB" sz="1100">
                <a:solidFill>
                  <a:srgbClr val="000000"/>
                </a:solidFill>
              </a:rPr>
              <a:t>Bedroom, Pexels</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GB" sz="1100"/>
              <a:t>Slide 9- </a:t>
            </a:r>
            <a:r>
              <a:rPr lang="en-GB" sz="1100">
                <a:solidFill>
                  <a:srgbClr val="000000"/>
                </a:solidFill>
              </a:rPr>
              <a:t>Bathroom, Pxfuel</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GB" sz="1100"/>
              <a:t>Slide 10- Kitchen, Pixabay</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GB" sz="1100"/>
              <a:t>Slide 11- Couch living room, Pixabay</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GB" sz="1100"/>
              <a:t>Slide 12- </a:t>
            </a:r>
            <a:r>
              <a:rPr lang="en-GB" sz="1100">
                <a:solidFill>
                  <a:srgbClr val="000000"/>
                </a:solidFill>
              </a:rPr>
              <a:t>Duster, Publicdomainpictures / Surface cleaner, teachers own / Cloth, Piqsels / Floor cleaner, teachers own / Fairy Liquid, teachers own / Mop, Wikimedia Commons / Spray, teachers own / Sponge, Pxfuel / Cloth, Pxfuel / </a:t>
            </a:r>
            <a:r>
              <a:rPr lang="en-GB" sz="1100">
                <a:solidFill>
                  <a:srgbClr val="231F1F"/>
                </a:solidFill>
              </a:rPr>
              <a:t>Washing powder Tide, Pngimg / </a:t>
            </a:r>
            <a:r>
              <a:rPr lang="en-GB" sz="1100">
                <a:solidFill>
                  <a:srgbClr val="000000"/>
                </a:solidFill>
              </a:rPr>
              <a:t>Lemon Pledge, Mike Motzart, Flickr Attribution 2.0 Generic (CC BY 2.0)</a:t>
            </a:r>
            <a:endParaRPr sz="1100">
              <a:solidFill>
                <a:srgbClr val="212124"/>
              </a:solidFill>
            </a:endParaRPr>
          </a:p>
          <a:p>
            <a:pPr indent="0" lvl="0" marL="0" rtl="0" algn="l">
              <a:spcBef>
                <a:spcPts val="0"/>
              </a:spcBef>
              <a:spcAft>
                <a:spcPts val="0"/>
              </a:spcAft>
              <a:buNone/>
            </a:pPr>
            <a:r>
              <a:t/>
            </a:r>
            <a:endParaRPr sz="1100">
              <a:solidFill>
                <a:srgbClr val="212124"/>
              </a:solidFill>
            </a:endParaRPr>
          </a:p>
          <a:p>
            <a:pPr indent="0" lvl="0" marL="0" rtl="0" algn="l">
              <a:spcBef>
                <a:spcPts val="0"/>
              </a:spcBef>
              <a:spcAft>
                <a:spcPts val="0"/>
              </a:spcAft>
              <a:buNone/>
            </a:pPr>
            <a:r>
              <a:rPr lang="en-GB" sz="1100">
                <a:solidFill>
                  <a:srgbClr val="000000"/>
                </a:solidFill>
              </a:rPr>
              <a:t>Slide 13- Tick symbol, Pixabay</a:t>
            </a:r>
            <a:endParaRPr sz="1100">
              <a:solidFill>
                <a:srgbClr val="000000"/>
              </a:solidFill>
            </a:endParaRPr>
          </a:p>
          <a:p>
            <a:pPr indent="0" lvl="0" marL="0" rtl="0" algn="l">
              <a:spcBef>
                <a:spcPts val="0"/>
              </a:spcBef>
              <a:spcAft>
                <a:spcPts val="0"/>
              </a:spcAft>
              <a:buNone/>
            </a:pPr>
            <a:r>
              <a:t/>
            </a:r>
            <a:endParaRPr sz="9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6"/>
          <p:cNvSpPr txBox="1"/>
          <p:nvPr>
            <p:ph type="title"/>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Unit 1- Home Management</a:t>
            </a:r>
            <a:endParaRPr>
              <a:solidFill>
                <a:schemeClr val="dk2"/>
              </a:solidFill>
            </a:endParaRPr>
          </a:p>
        </p:txBody>
      </p:sp>
      <p:sp>
        <p:nvSpPr>
          <p:cNvPr id="184" name="Google Shape;184;p36"/>
          <p:cNvSpPr txBox="1"/>
          <p:nvPr>
            <p:ph idx="1" type="subTitle"/>
          </p:nvPr>
        </p:nvSpPr>
        <p:spPr>
          <a:xfrm>
            <a:off x="458975" y="676150"/>
            <a:ext cx="34110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400">
                <a:solidFill>
                  <a:schemeClr val="dk2"/>
                </a:solidFill>
              </a:rPr>
              <a:t>Lesson 1- Using cleaning products</a:t>
            </a:r>
            <a:endParaRPr sz="1400">
              <a:solidFill>
                <a:schemeClr val="dk2"/>
              </a:solidFill>
            </a:endParaRPr>
          </a:p>
          <a:p>
            <a:pPr indent="0" lvl="0" marL="0" rtl="0" algn="l">
              <a:lnSpc>
                <a:spcPct val="130000"/>
              </a:lnSpc>
              <a:spcBef>
                <a:spcPts val="0"/>
              </a:spcBef>
              <a:spcAft>
                <a:spcPts val="0"/>
              </a:spcAft>
              <a:buSzPts val="1600"/>
              <a:buNone/>
            </a:pPr>
            <a:r>
              <a:t/>
            </a:r>
            <a:endParaRPr/>
          </a:p>
        </p:txBody>
      </p:sp>
      <p:sp>
        <p:nvSpPr>
          <p:cNvPr id="185" name="Google Shape;185;p36"/>
          <p:cNvSpPr txBox="1"/>
          <p:nvPr>
            <p:ph idx="2" type="body"/>
          </p:nvPr>
        </p:nvSpPr>
        <p:spPr>
          <a:xfrm>
            <a:off x="458975"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Recognising common cleaning products and warnings on the labels. </a:t>
            </a:r>
            <a:endParaRPr sz="1500"/>
          </a:p>
          <a:p>
            <a:pPr indent="0" lvl="0" marL="0" rtl="0" algn="l">
              <a:lnSpc>
                <a:spcPct val="130000"/>
              </a:lnSpc>
              <a:spcBef>
                <a:spcPts val="1000"/>
              </a:spcBef>
              <a:spcAft>
                <a:spcPts val="1000"/>
              </a:spcAft>
              <a:buSzPts val="1600"/>
              <a:buNone/>
            </a:pPr>
            <a:r>
              <a:t/>
            </a:r>
            <a:endParaRPr/>
          </a:p>
        </p:txBody>
      </p:sp>
      <p:sp>
        <p:nvSpPr>
          <p:cNvPr id="186" name="Google Shape;186;p36"/>
          <p:cNvSpPr txBox="1"/>
          <p:nvPr>
            <p:ph idx="3" type="subTitle"/>
          </p:nvPr>
        </p:nvSpPr>
        <p:spPr>
          <a:xfrm>
            <a:off x="4734000" y="676150"/>
            <a:ext cx="34110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400">
                <a:solidFill>
                  <a:schemeClr val="dk2"/>
                </a:solidFill>
              </a:rPr>
              <a:t>Lesson 2- Hygiene at home</a:t>
            </a:r>
            <a:endParaRPr sz="1400">
              <a:solidFill>
                <a:schemeClr val="dk2"/>
              </a:solidFill>
            </a:endParaRPr>
          </a:p>
          <a:p>
            <a:pPr indent="0" lvl="0" marL="0" rtl="0" algn="l">
              <a:lnSpc>
                <a:spcPct val="130000"/>
              </a:lnSpc>
              <a:spcBef>
                <a:spcPts val="0"/>
              </a:spcBef>
              <a:spcAft>
                <a:spcPts val="0"/>
              </a:spcAft>
              <a:buSzPts val="1600"/>
              <a:buNone/>
            </a:pPr>
            <a:r>
              <a:t/>
            </a:r>
            <a:endParaRPr/>
          </a:p>
        </p:txBody>
      </p:sp>
      <p:sp>
        <p:nvSpPr>
          <p:cNvPr id="187" name="Google Shape;187;p36"/>
          <p:cNvSpPr txBox="1"/>
          <p:nvPr>
            <p:ph idx="4" type="body"/>
          </p:nvPr>
        </p:nvSpPr>
        <p:spPr>
          <a:xfrm>
            <a:off x="4734000"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Using the correct cleaning product and cloth for the job.</a:t>
            </a:r>
            <a:endParaRPr sz="1500"/>
          </a:p>
          <a:p>
            <a:pPr indent="0" lvl="0" marL="0" rtl="0" algn="l">
              <a:lnSpc>
                <a:spcPct val="130000"/>
              </a:lnSpc>
              <a:spcBef>
                <a:spcPts val="1000"/>
              </a:spcBef>
              <a:spcAft>
                <a:spcPts val="1000"/>
              </a:spcAft>
              <a:buSzPts val="1600"/>
              <a:buNone/>
            </a:pPr>
            <a:r>
              <a:t/>
            </a:r>
            <a:endParaRPr/>
          </a:p>
        </p:txBody>
      </p:sp>
      <p:sp>
        <p:nvSpPr>
          <p:cNvPr id="188" name="Google Shape;188;p36"/>
          <p:cNvSpPr txBox="1"/>
          <p:nvPr>
            <p:ph idx="4294967295" type="subTitle"/>
          </p:nvPr>
        </p:nvSpPr>
        <p:spPr>
          <a:xfrm>
            <a:off x="458975"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89" name="Google Shape;189;p36"/>
          <p:cNvSpPr txBox="1"/>
          <p:nvPr>
            <p:ph idx="4294967295" type="subTitle"/>
          </p:nvPr>
        </p:nvSpPr>
        <p:spPr>
          <a:xfrm>
            <a:off x="4734000"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90" name="Google Shape;190;p36"/>
          <p:cNvSpPr txBox="1"/>
          <p:nvPr>
            <p:ph idx="5" type="subTitle"/>
          </p:nvPr>
        </p:nvSpPr>
        <p:spPr>
          <a:xfrm>
            <a:off x="458975" y="2116525"/>
            <a:ext cx="34110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400">
                <a:solidFill>
                  <a:schemeClr val="dk2"/>
                </a:solidFill>
              </a:rPr>
              <a:t>Lesson 3- Reading clothes labels</a:t>
            </a:r>
            <a:endParaRPr sz="1400">
              <a:solidFill>
                <a:schemeClr val="dk2"/>
              </a:solidFill>
            </a:endParaRPr>
          </a:p>
          <a:p>
            <a:pPr indent="0" lvl="0" marL="0" rtl="0" algn="l">
              <a:lnSpc>
                <a:spcPct val="130000"/>
              </a:lnSpc>
              <a:spcBef>
                <a:spcPts val="0"/>
              </a:spcBef>
              <a:spcAft>
                <a:spcPts val="0"/>
              </a:spcAft>
              <a:buSzPts val="1600"/>
              <a:buNone/>
            </a:pPr>
            <a:r>
              <a:t/>
            </a:r>
            <a:endParaRPr/>
          </a:p>
        </p:txBody>
      </p:sp>
      <p:sp>
        <p:nvSpPr>
          <p:cNvPr id="191" name="Google Shape;191;p36"/>
          <p:cNvSpPr txBox="1"/>
          <p:nvPr>
            <p:ph idx="6" type="body"/>
          </p:nvPr>
        </p:nvSpPr>
        <p:spPr>
          <a:xfrm>
            <a:off x="458975" y="2680875"/>
            <a:ext cx="3951000" cy="9573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Identifying key washing symbols and what they mean.</a:t>
            </a:r>
            <a:endParaRPr sz="1500"/>
          </a:p>
          <a:p>
            <a:pPr indent="0" lvl="0" marL="0" rtl="0" algn="l">
              <a:lnSpc>
                <a:spcPct val="130000"/>
              </a:lnSpc>
              <a:spcBef>
                <a:spcPts val="1000"/>
              </a:spcBef>
              <a:spcAft>
                <a:spcPts val="1000"/>
              </a:spcAft>
              <a:buSzPts val="1600"/>
              <a:buNone/>
            </a:pPr>
            <a:r>
              <a:t/>
            </a:r>
            <a:endParaRPr/>
          </a:p>
        </p:txBody>
      </p:sp>
      <p:sp>
        <p:nvSpPr>
          <p:cNvPr id="192" name="Google Shape;192;p36"/>
          <p:cNvSpPr txBox="1"/>
          <p:nvPr>
            <p:ph idx="7" type="subTitle"/>
          </p:nvPr>
        </p:nvSpPr>
        <p:spPr>
          <a:xfrm>
            <a:off x="4715850" y="2107900"/>
            <a:ext cx="34473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300">
                <a:solidFill>
                  <a:schemeClr val="dk2"/>
                </a:solidFill>
              </a:rPr>
              <a:t>Lesson 4- Organising clothes</a:t>
            </a:r>
            <a:r>
              <a:rPr lang="en-GB" sz="1400">
                <a:solidFill>
                  <a:schemeClr val="dk2"/>
                </a:solidFill>
              </a:rPr>
              <a:t> </a:t>
            </a:r>
            <a:endParaRPr sz="1400">
              <a:solidFill>
                <a:schemeClr val="dk2"/>
              </a:solidFill>
            </a:endParaRPr>
          </a:p>
          <a:p>
            <a:pPr indent="0" lvl="0" marL="0" rtl="0" algn="l">
              <a:lnSpc>
                <a:spcPct val="130000"/>
              </a:lnSpc>
              <a:spcBef>
                <a:spcPts val="0"/>
              </a:spcBef>
              <a:spcAft>
                <a:spcPts val="0"/>
              </a:spcAft>
              <a:buSzPts val="1600"/>
              <a:buNone/>
            </a:pPr>
            <a:r>
              <a:t/>
            </a:r>
            <a:endParaRPr sz="1400"/>
          </a:p>
        </p:txBody>
      </p:sp>
      <p:sp>
        <p:nvSpPr>
          <p:cNvPr id="193" name="Google Shape;193;p36"/>
          <p:cNvSpPr txBox="1"/>
          <p:nvPr>
            <p:ph idx="8" type="body"/>
          </p:nvPr>
        </p:nvSpPr>
        <p:spPr>
          <a:xfrm>
            <a:off x="4734000" y="2680875"/>
            <a:ext cx="3951000" cy="63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600"/>
              <a:buFont typeface="Arial"/>
              <a:buNone/>
            </a:pPr>
            <a:r>
              <a:rPr lang="en-GB" sz="1500"/>
              <a:t>Sorting clothes by category and folding correctly. </a:t>
            </a:r>
            <a:endParaRPr/>
          </a:p>
        </p:txBody>
      </p:sp>
      <p:sp>
        <p:nvSpPr>
          <p:cNvPr id="194" name="Google Shape;194;p3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195" name="Google Shape;195;p36"/>
          <p:cNvSpPr txBox="1"/>
          <p:nvPr>
            <p:ph idx="4294967295" type="subTitle"/>
          </p:nvPr>
        </p:nvSpPr>
        <p:spPr>
          <a:xfrm>
            <a:off x="458975"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96" name="Google Shape;196;p36"/>
          <p:cNvSpPr txBox="1"/>
          <p:nvPr>
            <p:ph idx="4294967295" type="subTitle"/>
          </p:nvPr>
        </p:nvSpPr>
        <p:spPr>
          <a:xfrm>
            <a:off x="4734000"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97" name="Google Shape;197;p36"/>
          <p:cNvSpPr txBox="1"/>
          <p:nvPr>
            <p:ph idx="5" type="subTitle"/>
          </p:nvPr>
        </p:nvSpPr>
        <p:spPr>
          <a:xfrm>
            <a:off x="458975" y="3454913"/>
            <a:ext cx="34110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spcBef>
                <a:spcPts val="0"/>
              </a:spcBef>
              <a:spcAft>
                <a:spcPts val="0"/>
              </a:spcAft>
              <a:buClr>
                <a:srgbClr val="000000"/>
              </a:buClr>
              <a:buSzPts val="1600"/>
              <a:buFont typeface="Arial"/>
              <a:buNone/>
            </a:pPr>
            <a:r>
              <a:rPr lang="en-GB" sz="1400">
                <a:solidFill>
                  <a:schemeClr val="dk2"/>
                </a:solidFill>
              </a:rPr>
              <a:t>Lesson 5- Using the kitchen safely </a:t>
            </a:r>
            <a:endParaRPr>
              <a:solidFill>
                <a:schemeClr val="dk2"/>
              </a:solidFill>
            </a:endParaRPr>
          </a:p>
        </p:txBody>
      </p:sp>
      <p:sp>
        <p:nvSpPr>
          <p:cNvPr id="198" name="Google Shape;198;p36"/>
          <p:cNvSpPr txBox="1"/>
          <p:nvPr>
            <p:ph idx="6" type="body"/>
          </p:nvPr>
        </p:nvSpPr>
        <p:spPr>
          <a:xfrm>
            <a:off x="396625" y="4035325"/>
            <a:ext cx="3951000" cy="63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lang="en-GB" sz="1400"/>
              <a:t>Recognising different kitchen utensils and appliances, and how to use them safely.</a:t>
            </a:r>
            <a:endParaRPr sz="1400"/>
          </a:p>
          <a:p>
            <a:pPr indent="0" lvl="0" marL="0" rtl="0" algn="l">
              <a:lnSpc>
                <a:spcPct val="130000"/>
              </a:lnSpc>
              <a:spcBef>
                <a:spcPts val="1000"/>
              </a:spcBef>
              <a:spcAft>
                <a:spcPts val="1000"/>
              </a:spcAft>
              <a:buSzPts val="1600"/>
              <a:buNone/>
            </a:pPr>
            <a:r>
              <a:t/>
            </a:r>
            <a:endParaRPr/>
          </a:p>
        </p:txBody>
      </p:sp>
      <p:sp>
        <p:nvSpPr>
          <p:cNvPr id="199" name="Google Shape;199;p36"/>
          <p:cNvSpPr txBox="1"/>
          <p:nvPr>
            <p:ph idx="7" type="subTitle"/>
          </p:nvPr>
        </p:nvSpPr>
        <p:spPr>
          <a:xfrm>
            <a:off x="4715850" y="3454925"/>
            <a:ext cx="33309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spcBef>
                <a:spcPts val="0"/>
              </a:spcBef>
              <a:spcAft>
                <a:spcPts val="0"/>
              </a:spcAft>
              <a:buClr>
                <a:srgbClr val="000000"/>
              </a:buClr>
              <a:buSzPts val="1600"/>
              <a:buFont typeface="Arial"/>
              <a:buNone/>
            </a:pPr>
            <a:r>
              <a:rPr lang="en-GB" sz="1400">
                <a:solidFill>
                  <a:schemeClr val="dk2"/>
                </a:solidFill>
              </a:rPr>
              <a:t>Lesson 6- Reading food labels </a:t>
            </a:r>
            <a:endParaRPr>
              <a:solidFill>
                <a:schemeClr val="dk2"/>
              </a:solidFill>
            </a:endParaRPr>
          </a:p>
        </p:txBody>
      </p:sp>
      <p:sp>
        <p:nvSpPr>
          <p:cNvPr id="200" name="Google Shape;200;p36"/>
          <p:cNvSpPr txBox="1"/>
          <p:nvPr>
            <p:ph idx="8" type="body"/>
          </p:nvPr>
        </p:nvSpPr>
        <p:spPr>
          <a:xfrm>
            <a:off x="4734000" y="4051375"/>
            <a:ext cx="3951000" cy="63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lang="en-GB" sz="1500"/>
              <a:t>Counting equipment needed and using a visual to set the table.</a:t>
            </a:r>
            <a:endParaRPr sz="1500"/>
          </a:p>
          <a:p>
            <a:pPr indent="0" lvl="0" marL="0" rtl="0" algn="l">
              <a:lnSpc>
                <a:spcPct val="130000"/>
              </a:lnSpc>
              <a:spcBef>
                <a:spcPts val="1000"/>
              </a:spcBef>
              <a:spcAft>
                <a:spcPts val="1000"/>
              </a:spcAft>
              <a:buSzPts val="16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4" name="Shape 204"/>
        <p:cNvGrpSpPr/>
        <p:nvPr/>
      </p:nvGrpSpPr>
      <p:grpSpPr>
        <a:xfrm>
          <a:off x="0" y="0"/>
          <a:ext cx="0" cy="0"/>
          <a:chOff x="0" y="0"/>
          <a:chExt cx="0" cy="0"/>
        </a:xfrm>
      </p:grpSpPr>
      <p:sp>
        <p:nvSpPr>
          <p:cNvPr id="205" name="Google Shape;205;p37"/>
          <p:cNvSpPr txBox="1"/>
          <p:nvPr/>
        </p:nvSpPr>
        <p:spPr>
          <a:xfrm>
            <a:off x="457200" y="1431700"/>
            <a:ext cx="6224100" cy="1914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b="0" i="0" lang="en-GB" sz="3000" u="none" cap="none" strike="noStrike">
                <a:solidFill>
                  <a:schemeClr val="dk2"/>
                </a:solidFill>
                <a:latin typeface="Montserrat SemiBold"/>
                <a:ea typeface="Montserrat SemiBold"/>
                <a:cs typeface="Montserrat SemiBold"/>
                <a:sym typeface="Montserrat SemiBold"/>
              </a:rPr>
              <a:t>Lesson </a:t>
            </a:r>
            <a:r>
              <a:rPr lang="en-GB" sz="3000">
                <a:solidFill>
                  <a:schemeClr val="dk2"/>
                </a:solidFill>
                <a:latin typeface="Montserrat SemiBold"/>
                <a:ea typeface="Montserrat SemiBold"/>
                <a:cs typeface="Montserrat SemiBold"/>
                <a:sym typeface="Montserrat SemiBold"/>
              </a:rPr>
              <a:t>2 - Hygiene at home </a:t>
            </a:r>
            <a:r>
              <a:rPr b="0" i="0" lang="en-GB" sz="3000" u="none" cap="none" strike="noStrike">
                <a:solidFill>
                  <a:srgbClr val="FFFFFF"/>
                </a:solidFill>
                <a:latin typeface="Montserrat SemiBold"/>
                <a:ea typeface="Montserrat SemiBold"/>
                <a:cs typeface="Montserrat SemiBold"/>
                <a:sym typeface="Montserrat SemiBold"/>
              </a:rPr>
              <a:t> </a:t>
            </a:r>
            <a:endParaRPr b="0" i="0" sz="30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chemeClr val="dk2"/>
              </a:solidFill>
              <a:latin typeface="Montserrat SemiBold"/>
              <a:ea typeface="Montserrat SemiBold"/>
              <a:cs typeface="Montserrat SemiBold"/>
              <a:sym typeface="Montserrat SemiBold"/>
            </a:endParaRPr>
          </a:p>
        </p:txBody>
      </p:sp>
      <p:sp>
        <p:nvSpPr>
          <p:cNvPr id="206" name="Google Shape;206;p3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8"/>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12" name="Google Shape;212;p3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Lesson 2 </a:t>
            </a:r>
            <a:endParaRPr>
              <a:solidFill>
                <a:schemeClr val="dk2"/>
              </a:solidFill>
            </a:endParaRPr>
          </a:p>
          <a:p>
            <a:pPr indent="0" lvl="0" marL="0" rtl="0" algn="l">
              <a:lnSpc>
                <a:spcPct val="115000"/>
              </a:lnSpc>
              <a:spcBef>
                <a:spcPts val="0"/>
              </a:spcBef>
              <a:spcAft>
                <a:spcPts val="0"/>
              </a:spcAft>
              <a:buSzPts val="2200"/>
              <a:buNone/>
            </a:pPr>
            <a:r>
              <a:rPr lang="en-GB">
                <a:solidFill>
                  <a:schemeClr val="dk2"/>
                </a:solidFill>
              </a:rPr>
              <a:t>Hygiene at home</a:t>
            </a:r>
            <a:endParaRPr>
              <a:solidFill>
                <a:schemeClr val="dk2"/>
              </a:solidFill>
            </a:endParaRPr>
          </a:p>
        </p:txBody>
      </p:sp>
      <p:sp>
        <p:nvSpPr>
          <p:cNvPr id="213" name="Google Shape;213;p38"/>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700"/>
              <a:t>Learning Intention: To understand how to keep your home hygienic.  </a:t>
            </a:r>
            <a:endParaRPr sz="1700"/>
          </a:p>
          <a:p>
            <a:pPr indent="-336550" lvl="0" marL="457200" rtl="0" algn="l">
              <a:spcBef>
                <a:spcPts val="0"/>
              </a:spcBef>
              <a:spcAft>
                <a:spcPts val="0"/>
              </a:spcAft>
              <a:buSzPts val="1700"/>
              <a:buAutoNum type="arabicPeriod"/>
            </a:pPr>
            <a:r>
              <a:rPr lang="en-GB" sz="1700"/>
              <a:t>Introduce chores that need to be done to keep your home hygienic. </a:t>
            </a:r>
            <a:endParaRPr sz="1700"/>
          </a:p>
          <a:p>
            <a:pPr indent="-336550" lvl="0" marL="457200" rtl="0" algn="l">
              <a:spcBef>
                <a:spcPts val="0"/>
              </a:spcBef>
              <a:spcAft>
                <a:spcPts val="0"/>
              </a:spcAft>
              <a:buSzPts val="1700"/>
              <a:buAutoNum type="arabicPeriod"/>
            </a:pPr>
            <a:r>
              <a:rPr lang="en-GB" sz="1700"/>
              <a:t>What do we use to clean?</a:t>
            </a:r>
            <a:endParaRPr sz="1700"/>
          </a:p>
          <a:p>
            <a:pPr indent="-336550" lvl="0" marL="457200" rtl="0" algn="l">
              <a:spcBef>
                <a:spcPts val="0"/>
              </a:spcBef>
              <a:spcAft>
                <a:spcPts val="0"/>
              </a:spcAft>
              <a:buSzPts val="1700"/>
              <a:buAutoNum type="arabicPeriod"/>
            </a:pPr>
            <a:r>
              <a:rPr lang="en-GB" sz="1700"/>
              <a:t>Why is it important to have a hygienic home? </a:t>
            </a:r>
            <a:endParaRPr sz="1700"/>
          </a:p>
          <a:p>
            <a:pPr indent="-336550" lvl="0" marL="457200" rtl="0" algn="l">
              <a:spcBef>
                <a:spcPts val="0"/>
              </a:spcBef>
              <a:spcAft>
                <a:spcPts val="0"/>
              </a:spcAft>
              <a:buSzPts val="1700"/>
              <a:buAutoNum type="arabicPeriod"/>
            </a:pPr>
            <a:r>
              <a:rPr lang="en-GB" sz="1700"/>
              <a:t>Creating our own list of chores to keep our home hygienic and clean.</a:t>
            </a:r>
            <a:endParaRPr sz="1700"/>
          </a:p>
          <a:p>
            <a:pPr indent="0" lvl="0" marL="457200" rtl="0" algn="l">
              <a:spcBef>
                <a:spcPts val="0"/>
              </a:spcBef>
              <a:spcAft>
                <a:spcPts val="0"/>
              </a:spcAft>
              <a:buNone/>
            </a:pPr>
            <a:r>
              <a:t/>
            </a:r>
            <a:endParaRPr sz="1700"/>
          </a:p>
          <a:p>
            <a:pPr indent="0" lvl="0" marL="0" rtl="0" algn="l">
              <a:spcBef>
                <a:spcPts val="0"/>
              </a:spcBef>
              <a:spcAft>
                <a:spcPts val="0"/>
              </a:spcAft>
              <a:buNone/>
            </a:pPr>
            <a:r>
              <a:rPr lang="en-GB" sz="1700"/>
              <a:t>Resources needed: examples of cleaning products and cloths.</a:t>
            </a:r>
            <a:endParaRPr sz="1700"/>
          </a:p>
        </p:txBody>
      </p:sp>
      <p:sp>
        <p:nvSpPr>
          <p:cNvPr id="214" name="Google Shape;214;p3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9"/>
          <p:cNvSpPr txBox="1"/>
          <p:nvPr>
            <p:ph idx="1" type="body"/>
          </p:nvPr>
        </p:nvSpPr>
        <p:spPr>
          <a:xfrm>
            <a:off x="458975" y="1285875"/>
            <a:ext cx="8226000" cy="313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GB" sz="2000"/>
              <a:t>This lesson involves cleaning products which may be harmful to you or the learner if used incorrectly. Please follow the safety guidelines on the products and ensure adult supervision when handling these products.</a:t>
            </a:r>
            <a:endParaRPr b="1" sz="2000"/>
          </a:p>
          <a:p>
            <a:pPr indent="0" lvl="0" marL="0" rtl="0" algn="l">
              <a:spcBef>
                <a:spcPts val="0"/>
              </a:spcBef>
              <a:spcAft>
                <a:spcPts val="0"/>
              </a:spcAft>
              <a:buNone/>
            </a:pPr>
            <a:r>
              <a:t/>
            </a:r>
            <a:endParaRPr b="1" sz="2000"/>
          </a:p>
        </p:txBody>
      </p:sp>
      <p:sp>
        <p:nvSpPr>
          <p:cNvPr id="220" name="Google Shape;220;p3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Safety notice</a:t>
            </a:r>
            <a:endParaRPr>
              <a:solidFill>
                <a:schemeClr val="dk2"/>
              </a:solidFill>
            </a:endParaRPr>
          </a:p>
          <a:p>
            <a:pPr indent="0" lvl="0" marL="0" rtl="0" algn="l">
              <a:lnSpc>
                <a:spcPct val="115000"/>
              </a:lnSpc>
              <a:spcBef>
                <a:spcPts val="0"/>
              </a:spcBef>
              <a:spcAft>
                <a:spcPts val="0"/>
              </a:spcAft>
              <a:buSzPts val="22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0"/>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26" name="Google Shape;226;p40"/>
          <p:cNvSpPr txBox="1"/>
          <p:nvPr>
            <p:ph type="title"/>
          </p:nvPr>
        </p:nvSpPr>
        <p:spPr>
          <a:xfrm>
            <a:off x="458800" y="374775"/>
            <a:ext cx="2822100" cy="38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800"/>
              <a:buNone/>
            </a:pPr>
            <a:r>
              <a:rPr b="0" lang="en-GB" sz="1800">
                <a:solidFill>
                  <a:srgbClr val="4B3241"/>
                </a:solidFill>
              </a:rPr>
              <a:t>Home Management</a:t>
            </a:r>
            <a:endParaRPr b="0" sz="1800">
              <a:solidFill>
                <a:srgbClr val="4B3241"/>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227" name="Google Shape;227;p40"/>
          <p:cNvSpPr txBox="1"/>
          <p:nvPr>
            <p:ph idx="1" type="body"/>
          </p:nvPr>
        </p:nvSpPr>
        <p:spPr>
          <a:xfrm>
            <a:off x="458975" y="1438150"/>
            <a:ext cx="8226000" cy="1757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3000">
                <a:solidFill>
                  <a:srgbClr val="4B3241"/>
                </a:solidFill>
                <a:latin typeface="Montserrat SemiBold"/>
                <a:ea typeface="Montserrat SemiBold"/>
                <a:cs typeface="Montserrat SemiBold"/>
                <a:sym typeface="Montserrat SemiBold"/>
              </a:rPr>
              <a:t>Hygiene at home</a:t>
            </a:r>
            <a:endParaRPr sz="1700"/>
          </a:p>
        </p:txBody>
      </p:sp>
      <p:sp>
        <p:nvSpPr>
          <p:cNvPr id="228" name="Google Shape;228;p4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
        <p:nvSpPr>
          <p:cNvPr id="229" name="Google Shape;229;p40"/>
          <p:cNvSpPr txBox="1"/>
          <p:nvPr/>
        </p:nvSpPr>
        <p:spPr>
          <a:xfrm>
            <a:off x="116350" y="3953750"/>
            <a:ext cx="3507000" cy="388800"/>
          </a:xfrm>
          <a:prstGeom prst="rect">
            <a:avLst/>
          </a:prstGeom>
          <a:noFill/>
          <a:ln>
            <a:noFill/>
          </a:ln>
        </p:spPr>
        <p:txBody>
          <a:bodyPr anchorCtr="0" anchor="t" bIns="91425" lIns="91425" spcFirstLastPara="1" rIns="91425" wrap="square" tIns="91425">
            <a:noAutofit/>
          </a:bodyPr>
          <a:lstStyle/>
          <a:p>
            <a:pPr indent="-330200" lvl="0" marL="457200" rtl="0" algn="l">
              <a:lnSpc>
                <a:spcPct val="130000"/>
              </a:lnSpc>
              <a:spcBef>
                <a:spcPts val="1000"/>
              </a:spcBef>
              <a:spcAft>
                <a:spcPts val="0"/>
              </a:spcAft>
              <a:buNone/>
            </a:pPr>
            <a:r>
              <a:rPr lang="en-GB">
                <a:solidFill>
                  <a:srgbClr val="4B3241"/>
                </a:solidFill>
                <a:latin typeface="Montserrat SemiBold"/>
                <a:ea typeface="Montserrat SemiBold"/>
                <a:cs typeface="Montserrat SemiBold"/>
                <a:sym typeface="Montserrat SemiBold"/>
              </a:rPr>
              <a:t>Applying Learning</a:t>
            </a:r>
            <a:endParaRPr>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1"/>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Lesson activity stages:</a:t>
            </a:r>
            <a:endParaRPr>
              <a:solidFill>
                <a:schemeClr val="dk2"/>
              </a:solidFill>
            </a:endParaRPr>
          </a:p>
        </p:txBody>
      </p:sp>
      <p:sp>
        <p:nvSpPr>
          <p:cNvPr id="235" name="Google Shape;235;p41"/>
          <p:cNvSpPr txBox="1"/>
          <p:nvPr>
            <p:ph idx="1" type="body"/>
          </p:nvPr>
        </p:nvSpPr>
        <p:spPr>
          <a:xfrm>
            <a:off x="400725" y="1146850"/>
            <a:ext cx="8064600" cy="3189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This lesson will be taught in 4 stages:</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1000"/>
              </a:spcBef>
              <a:spcAft>
                <a:spcPts val="0"/>
              </a:spcAft>
              <a:buSzPts val="1600"/>
              <a:buChar char="●"/>
            </a:pPr>
            <a:r>
              <a:rPr lang="en-GB"/>
              <a:t>Thinking about what we need to do to keep our home clean. </a:t>
            </a:r>
            <a:endParaRPr/>
          </a:p>
          <a:p>
            <a:pPr indent="-330200" lvl="0" marL="457200" rtl="0" algn="l">
              <a:lnSpc>
                <a:spcPct val="130000"/>
              </a:lnSpc>
              <a:spcBef>
                <a:spcPts val="1000"/>
              </a:spcBef>
              <a:spcAft>
                <a:spcPts val="0"/>
              </a:spcAft>
              <a:buSzPts val="1600"/>
              <a:buChar char="●"/>
            </a:pPr>
            <a:r>
              <a:rPr lang="en-GB"/>
              <a:t>What do we use for each job?</a:t>
            </a:r>
            <a:endParaRPr/>
          </a:p>
          <a:p>
            <a:pPr indent="-330200" lvl="0" marL="457200" rtl="0" algn="l">
              <a:lnSpc>
                <a:spcPct val="130000"/>
              </a:lnSpc>
              <a:spcBef>
                <a:spcPts val="1000"/>
              </a:spcBef>
              <a:spcAft>
                <a:spcPts val="0"/>
              </a:spcAft>
              <a:buSzPts val="1600"/>
              <a:buChar char="●"/>
            </a:pPr>
            <a:r>
              <a:rPr lang="en-GB"/>
              <a:t>Why is it important to keep our homes clean?</a:t>
            </a:r>
            <a:endParaRPr/>
          </a:p>
          <a:p>
            <a:pPr indent="-330200" lvl="0" marL="457200" rtl="0" algn="l">
              <a:lnSpc>
                <a:spcPct val="130000"/>
              </a:lnSpc>
              <a:spcBef>
                <a:spcPts val="1000"/>
              </a:spcBef>
              <a:spcAft>
                <a:spcPts val="0"/>
              </a:spcAft>
              <a:buSzPts val="1600"/>
              <a:buChar char="●"/>
            </a:pPr>
            <a:r>
              <a:rPr lang="en-GB"/>
              <a:t>Create a list of weekly chores.</a:t>
            </a:r>
            <a:endParaRPr/>
          </a:p>
          <a:p>
            <a:pPr indent="0" lvl="0" marL="0" rtl="0" algn="r">
              <a:lnSpc>
                <a:spcPct val="100000"/>
              </a:lnSpc>
              <a:spcBef>
                <a:spcPts val="0"/>
              </a:spcBef>
              <a:spcAft>
                <a:spcPts val="0"/>
              </a:spcAft>
              <a:buNone/>
            </a:pPr>
            <a:r>
              <a:t/>
            </a:r>
            <a:endParaRPr sz="1200">
              <a:solidFill>
                <a:srgbClr val="000000"/>
              </a:solidFill>
            </a:endParaRPr>
          </a:p>
          <a:p>
            <a:pPr indent="0" lvl="0" marL="0" rtl="0" algn="r">
              <a:lnSpc>
                <a:spcPct val="100000"/>
              </a:lnSpc>
              <a:spcBef>
                <a:spcPts val="0"/>
              </a:spcBef>
              <a:spcAft>
                <a:spcPts val="0"/>
              </a:spcAft>
              <a:buNone/>
            </a:pPr>
            <a:r>
              <a:t/>
            </a:r>
            <a:endParaRPr sz="1200">
              <a:solidFill>
                <a:srgbClr val="000000"/>
              </a:solidFill>
            </a:endParaRPr>
          </a:p>
          <a:p>
            <a:pPr indent="0" lvl="0" marL="0" rtl="0" algn="r">
              <a:lnSpc>
                <a:spcPct val="100000"/>
              </a:lnSpc>
              <a:spcBef>
                <a:spcPts val="0"/>
              </a:spcBef>
              <a:spcAft>
                <a:spcPts val="0"/>
              </a:spcAft>
              <a:buNone/>
            </a:pPr>
            <a:r>
              <a:t/>
            </a:r>
            <a:endParaRPr sz="1200">
              <a:solidFill>
                <a:srgbClr val="000000"/>
              </a:solidFill>
            </a:endParaRPr>
          </a:p>
          <a:p>
            <a:pPr indent="0" lvl="0" marL="0" rtl="0" algn="r">
              <a:lnSpc>
                <a:spcPct val="100000"/>
              </a:lnSpc>
              <a:spcBef>
                <a:spcPts val="0"/>
              </a:spcBef>
              <a:spcAft>
                <a:spcPts val="0"/>
              </a:spcAft>
              <a:buNone/>
            </a:pPr>
            <a:r>
              <a:t/>
            </a:r>
            <a:endParaRPr sz="1200">
              <a:solidFill>
                <a:srgbClr val="000000"/>
              </a:solidFill>
            </a:endParaRPr>
          </a:p>
          <a:p>
            <a:pPr indent="0" lvl="0" marL="0" rtl="0" algn="r">
              <a:lnSpc>
                <a:spcPct val="100000"/>
              </a:lnSpc>
              <a:spcBef>
                <a:spcPts val="0"/>
              </a:spcBef>
              <a:spcAft>
                <a:spcPts val="0"/>
              </a:spcAft>
              <a:buNone/>
            </a:pPr>
            <a:r>
              <a:t/>
            </a:r>
            <a:endParaRPr sz="1200">
              <a:solidFill>
                <a:srgbClr val="000000"/>
              </a:solidFill>
            </a:endParaRPr>
          </a:p>
          <a:p>
            <a:pPr indent="0" lvl="0" marL="0" rtl="0" algn="r">
              <a:lnSpc>
                <a:spcPct val="100000"/>
              </a:lnSpc>
              <a:spcBef>
                <a:spcPts val="0"/>
              </a:spcBef>
              <a:spcAft>
                <a:spcPts val="0"/>
              </a:spcAft>
              <a:buNone/>
            </a:pPr>
            <a:r>
              <a:t/>
            </a:r>
            <a:endParaRPr/>
          </a:p>
          <a:p>
            <a:pPr indent="0" lvl="0" marL="0" rtl="0" algn="l">
              <a:lnSpc>
                <a:spcPct val="130000"/>
              </a:lnSpc>
              <a:spcBef>
                <a:spcPts val="1000"/>
              </a:spcBef>
              <a:spcAft>
                <a:spcPts val="0"/>
              </a:spcAft>
              <a:buSzPts val="1600"/>
              <a:buNone/>
            </a:pPr>
            <a:r>
              <a:t/>
            </a:r>
            <a:endParaRPr/>
          </a:p>
          <a:p>
            <a:pPr indent="0" lvl="0" marL="0" rtl="0" algn="l">
              <a:lnSpc>
                <a:spcPct val="130000"/>
              </a:lnSpc>
              <a:spcBef>
                <a:spcPts val="1000"/>
              </a:spcBef>
              <a:spcAft>
                <a:spcPts val="1000"/>
              </a:spcAft>
              <a:buSzPts val="1600"/>
              <a:buNone/>
            </a:pPr>
            <a:r>
              <a:t/>
            </a:r>
            <a:endParaRPr/>
          </a:p>
        </p:txBody>
      </p:sp>
      <p:sp>
        <p:nvSpPr>
          <p:cNvPr id="236" name="Google Shape;236;p4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2"/>
          <p:cNvSpPr txBox="1"/>
          <p:nvPr>
            <p:ph type="title"/>
          </p:nvPr>
        </p:nvSpPr>
        <p:spPr>
          <a:xfrm>
            <a:off x="416850" y="202325"/>
            <a:ext cx="83103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000">
                <a:solidFill>
                  <a:schemeClr val="dk2"/>
                </a:solidFill>
              </a:rPr>
              <a:t>What do we need to do to make sure our bedroom is clean?</a:t>
            </a:r>
            <a:endParaRPr sz="2000">
              <a:solidFill>
                <a:schemeClr val="dk2"/>
              </a:solidFill>
            </a:endParaRPr>
          </a:p>
        </p:txBody>
      </p:sp>
      <p:sp>
        <p:nvSpPr>
          <p:cNvPr id="242" name="Google Shape;242;p42"/>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pic>
        <p:nvPicPr>
          <p:cNvPr id="243" name="Google Shape;243;p42"/>
          <p:cNvPicPr preferRelativeResize="0"/>
          <p:nvPr/>
        </p:nvPicPr>
        <p:blipFill>
          <a:blip r:embed="rId3">
            <a:alphaModFix/>
          </a:blip>
          <a:stretch>
            <a:fillRect/>
          </a:stretch>
        </p:blipFill>
        <p:spPr>
          <a:xfrm>
            <a:off x="1302583" y="796500"/>
            <a:ext cx="6214970" cy="3822776"/>
          </a:xfrm>
          <a:prstGeom prst="rect">
            <a:avLst/>
          </a:prstGeom>
          <a:noFill/>
          <a:ln>
            <a:noFill/>
          </a:ln>
        </p:spPr>
      </p:pic>
      <p:sp>
        <p:nvSpPr>
          <p:cNvPr id="244" name="Google Shape;244;p42"/>
          <p:cNvSpPr txBox="1"/>
          <p:nvPr/>
        </p:nvSpPr>
        <p:spPr>
          <a:xfrm>
            <a:off x="2962150" y="4619275"/>
            <a:ext cx="2441700" cy="4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3"/>
          <p:cNvSpPr txBox="1"/>
          <p:nvPr>
            <p:ph type="title"/>
          </p:nvPr>
        </p:nvSpPr>
        <p:spPr>
          <a:xfrm>
            <a:off x="416850" y="202325"/>
            <a:ext cx="83103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000">
                <a:solidFill>
                  <a:schemeClr val="dk2"/>
                </a:solidFill>
              </a:rPr>
              <a:t>What do we need to do to make sure our bathroom is clean?</a:t>
            </a:r>
            <a:endParaRPr sz="2000">
              <a:solidFill>
                <a:schemeClr val="dk2"/>
              </a:solidFill>
            </a:endParaRPr>
          </a:p>
        </p:txBody>
      </p:sp>
      <p:sp>
        <p:nvSpPr>
          <p:cNvPr id="250" name="Google Shape;250;p43"/>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pic>
        <p:nvPicPr>
          <p:cNvPr id="251" name="Google Shape;251;p43"/>
          <p:cNvPicPr preferRelativeResize="0"/>
          <p:nvPr/>
        </p:nvPicPr>
        <p:blipFill>
          <a:blip r:embed="rId3">
            <a:alphaModFix/>
          </a:blip>
          <a:stretch>
            <a:fillRect/>
          </a:stretch>
        </p:blipFill>
        <p:spPr>
          <a:xfrm>
            <a:off x="1393375" y="782525"/>
            <a:ext cx="5807549" cy="3873825"/>
          </a:xfrm>
          <a:prstGeom prst="rect">
            <a:avLst/>
          </a:prstGeom>
          <a:noFill/>
          <a:ln>
            <a:noFill/>
          </a:ln>
        </p:spPr>
      </p:pic>
      <p:sp>
        <p:nvSpPr>
          <p:cNvPr id="252" name="Google Shape;252;p43"/>
          <p:cNvSpPr txBox="1"/>
          <p:nvPr/>
        </p:nvSpPr>
        <p:spPr>
          <a:xfrm>
            <a:off x="2863000" y="4734500"/>
            <a:ext cx="2441700" cy="29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008237"/>
      </a:accent1>
      <a:accent2>
        <a:srgbClr val="46C7E1"/>
      </a:accent2>
      <a:accent3>
        <a:srgbClr val="00468C"/>
      </a:accent3>
      <a:accent4>
        <a:srgbClr val="786EC8"/>
      </a:accent4>
      <a:accent5>
        <a:srgbClr val="F03C78"/>
      </a:accent5>
      <a:accent6>
        <a:srgbClr val="00968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