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a28b7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a28b7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a28b7c1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a28b7c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a28b7c1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a28b7c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a28b7c1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a28b7c1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14887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Calendar and time: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Exploring and discussing time and the seasons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2815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1 of 5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175" y="0"/>
            <a:ext cx="6329419" cy="44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275" y="-14250"/>
            <a:ext cx="6332174" cy="438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075" y="0"/>
            <a:ext cx="6462924" cy="44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475" y="0"/>
            <a:ext cx="6385026" cy="44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 txBox="1"/>
          <p:nvPr>
            <p:ph idx="4294967295" type="subTitle"/>
          </p:nvPr>
        </p:nvSpPr>
        <p:spPr>
          <a:xfrm>
            <a:off x="1525" y="0"/>
            <a:ext cx="9144000" cy="5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talk about each of the seasons?</a:t>
            </a:r>
            <a:endParaRPr b="1" sz="2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chemeClr val="lt1"/>
                </a:solidFill>
              </a:rPr>
              <a:t> 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50" y="540175"/>
            <a:ext cx="5784175" cy="39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