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5DC4685-8495-4463-8244-BEADCCB0F5A3}">
  <a:tblStyle styleId="{55DC4685-8495-4463-8244-BEADCCB0F5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4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3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boldItalic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c7ce5f3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c7ce5f3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c694ac606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c694ac606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c694ac606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c694ac606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c694ac606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c694ac606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229488" y="1210125"/>
            <a:ext cx="4113000" cy="9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Alloys</a:t>
            </a:r>
            <a:endParaRPr/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229506" y="222525"/>
            <a:ext cx="6120900" cy="39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Separate Science - Chemistry - Key Stage 4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C10 Using Resources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229488" y="4483713"/>
            <a:ext cx="1975500" cy="30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Miss Offer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idx="1" type="subTitle"/>
          </p:nvPr>
        </p:nvSpPr>
        <p:spPr>
          <a:xfrm>
            <a:off x="391825" y="1211500"/>
            <a:ext cx="4671300" cy="453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Answer the following questions:</a:t>
            </a:r>
            <a:endParaRPr b="1"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7"/>
          <p:cNvSpPr txBox="1"/>
          <p:nvPr>
            <p:ph idx="3" type="body"/>
          </p:nvPr>
        </p:nvSpPr>
        <p:spPr>
          <a:xfrm>
            <a:off x="391825" y="1907000"/>
            <a:ext cx="8226000" cy="24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What are delocalised electrons?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What has happened in terms of electrons for a metal ion to be positively charged?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Why can pure metals be easily bent and shaped when force is applied?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What is an alloy?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Why are alloys harder than pure metals?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- Recall questions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>
            <p:ph idx="1" type="subTitle"/>
          </p:nvPr>
        </p:nvSpPr>
        <p:spPr>
          <a:xfrm>
            <a:off x="391825" y="1211500"/>
            <a:ext cx="4671300" cy="453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Answer the following questions:</a:t>
            </a:r>
            <a:endParaRPr b="1"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8"/>
          <p:cNvSpPr txBox="1"/>
          <p:nvPr>
            <p:ph idx="3" type="body"/>
          </p:nvPr>
        </p:nvSpPr>
        <p:spPr>
          <a:xfrm>
            <a:off x="391825" y="1907000"/>
            <a:ext cx="8226000" cy="24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Which alloy is used to make statues?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Which alloy is used to make musical instruments?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Steel always contains which metal?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Which alloy is used to make cutlery?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Why would pure iron not be used to make cutlery?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Which 2 alloys are resistant to corrosion?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141" name="Google Shape;141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2" name="Google Shape;142;p2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- Recall questions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/>
          <p:nvPr>
            <p:ph type="title"/>
          </p:nvPr>
        </p:nvSpPr>
        <p:spPr>
          <a:xfrm>
            <a:off x="458975" y="445025"/>
            <a:ext cx="6779700" cy="45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Interpreting alloy data - Independent practice</a:t>
            </a:r>
            <a:endParaRPr/>
          </a:p>
        </p:txBody>
      </p:sp>
      <p:sp>
        <p:nvSpPr>
          <p:cNvPr id="148" name="Google Shape;148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9" name="Google Shape;149;p29"/>
          <p:cNvSpPr txBox="1"/>
          <p:nvPr/>
        </p:nvSpPr>
        <p:spPr>
          <a:xfrm>
            <a:off x="458963" y="899825"/>
            <a:ext cx="76413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Carbon steel is an alloy of iron and carbon. The table below shows the percentage by mass of iron and carbon in 2 types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50" name="Google Shape;150;p29"/>
          <p:cNvGraphicFramePr/>
          <p:nvPr/>
        </p:nvGraphicFramePr>
        <p:xfrm>
          <a:off x="458975" y="188275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{55DC4685-8495-4463-8244-BEADCCB0F5A3}</a:tableStyleId>
              </a:tblPr>
              <a:tblGrid>
                <a:gridCol w="895150"/>
                <a:gridCol w="895150"/>
                <a:gridCol w="895150"/>
              </a:tblGrid>
              <a:tr h="9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Type of carbon steel</a:t>
                      </a:r>
                      <a:endParaRPr b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 by mass of iron</a:t>
                      </a:r>
                      <a:endParaRPr b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% by mass of carbon</a:t>
                      </a:r>
                      <a:endParaRPr b="1"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835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High carbon steel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98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X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  <a:tr h="835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Low carbon steel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99.5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0.5</a:t>
                      </a:r>
                      <a:endParaRPr sz="1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/>
                </a:tc>
              </a:tr>
            </a:tbl>
          </a:graphicData>
        </a:graphic>
      </p:graphicFrame>
      <p:sp>
        <p:nvSpPr>
          <p:cNvPr id="151" name="Google Shape;151;p29"/>
          <p:cNvSpPr txBox="1"/>
          <p:nvPr/>
        </p:nvSpPr>
        <p:spPr>
          <a:xfrm>
            <a:off x="3639400" y="1882763"/>
            <a:ext cx="4431600" cy="26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rabicPeriod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Calculate value X in the table.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rabicPeriod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Explain why low carbon steel is softer and easier to shape than high carbon steel. Use the table and your own knowledge.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-2159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rabicPeriod"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Which steel would be most useful for making tools like chisels? Why?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