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4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e5211f6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8be5211f6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be5211f60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be5211f6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Match the symbols with the meaning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be5211f60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be5211f60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be5211f60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be5211f60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be5211f60_0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8be5211f60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c93995d3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8c93995d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23cee49f8_0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823cee49f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e46c073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e46c073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be5211f60_0_2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8be5211f6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e46c073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8e46c073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3c349ecc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3c349ecc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be5211f60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be5211f60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Sort the washing into piles by colour. (Lights, colours,darks)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Why do we need to do this?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be5211f60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be5211f60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Find the label on the inside of some of your clothes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What can you see?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What do you think the simbols are for?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be5211f60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be5211f6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Look at each symbol individually, what do you think they could mean?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7" name="Google Shape;157;p3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9" name="Google Shape;159;p3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35"/>
          <p:cNvSpPr txBox="1"/>
          <p:nvPr/>
        </p:nvSpPr>
        <p:spPr>
          <a:xfrm>
            <a:off x="609600" y="1584100"/>
            <a:ext cx="73080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Independent Living</a:t>
            </a:r>
            <a:b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Unit 1- Home Management</a:t>
            </a:r>
            <a:endParaRPr b="0" i="0" sz="3000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6" name="Google Shape;176;p35"/>
          <p:cNvSpPr txBox="1"/>
          <p:nvPr>
            <p:ph idx="4294967295" type="subTitle"/>
          </p:nvPr>
        </p:nvSpPr>
        <p:spPr>
          <a:xfrm>
            <a:off x="611375" y="5974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Oak Specialist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77" name="Google Shape;177;p35"/>
          <p:cNvSpPr txBox="1"/>
          <p:nvPr>
            <p:ph idx="4294967295" type="subTitle"/>
          </p:nvPr>
        </p:nvSpPr>
        <p:spPr>
          <a:xfrm>
            <a:off x="611375" y="42578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Applying Learning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4"/>
          <p:cNvPicPr preferRelativeResize="0"/>
          <p:nvPr/>
        </p:nvPicPr>
        <p:blipFill rotWithShape="1">
          <a:blip r:embed="rId3">
            <a:alphaModFix/>
          </a:blip>
          <a:srcRect b="0" l="0" r="0" t="35392"/>
          <a:stretch/>
        </p:blipFill>
        <p:spPr>
          <a:xfrm>
            <a:off x="468200" y="2369950"/>
            <a:ext cx="7883752" cy="235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 txBox="1"/>
          <p:nvPr>
            <p:ph type="title"/>
          </p:nvPr>
        </p:nvSpPr>
        <p:spPr>
          <a:xfrm>
            <a:off x="389925" y="2384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</a:rPr>
              <a:t>Activity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b="0" lang="en-GB" sz="1900" u="sng">
                <a:solidFill>
                  <a:schemeClr val="dk2"/>
                </a:solidFill>
              </a:rPr>
              <a:t>Can match the symbols with their true meaning.</a:t>
            </a:r>
            <a:endParaRPr b="0" sz="1900" u="sng">
              <a:solidFill>
                <a:schemeClr val="dk2"/>
              </a:solidFill>
            </a:endParaRPr>
          </a:p>
        </p:txBody>
      </p:sp>
      <p:sp>
        <p:nvSpPr>
          <p:cNvPr id="268" name="Google Shape;268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4"/>
          <p:cNvSpPr txBox="1"/>
          <p:nvPr/>
        </p:nvSpPr>
        <p:spPr>
          <a:xfrm>
            <a:off x="2323825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4"/>
          <p:cNvSpPr txBox="1"/>
          <p:nvPr/>
        </p:nvSpPr>
        <p:spPr>
          <a:xfrm>
            <a:off x="4339650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4"/>
          <p:cNvSpPr txBox="1"/>
          <p:nvPr/>
        </p:nvSpPr>
        <p:spPr>
          <a:xfrm>
            <a:off x="6558150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308000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p44"/>
          <p:cNvPicPr preferRelativeResize="0"/>
          <p:nvPr/>
        </p:nvPicPr>
        <p:blipFill rotWithShape="1">
          <a:blip r:embed="rId4">
            <a:alphaModFix/>
          </a:blip>
          <a:srcRect b="92038" l="78128" r="11308" t="0"/>
          <a:stretch/>
        </p:blipFill>
        <p:spPr>
          <a:xfrm>
            <a:off x="6979225" y="1274000"/>
            <a:ext cx="1893629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 rotWithShape="1">
          <a:blip r:embed="rId4">
            <a:alphaModFix/>
          </a:blip>
          <a:srcRect b="92767" l="0" r="85051" t="0"/>
          <a:stretch/>
        </p:blipFill>
        <p:spPr>
          <a:xfrm>
            <a:off x="-408200" y="1438275"/>
            <a:ext cx="2632051" cy="10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4"/>
          <p:cNvPicPr preferRelativeResize="0"/>
          <p:nvPr/>
        </p:nvPicPr>
        <p:blipFill rotWithShape="1">
          <a:blip r:embed="rId4">
            <a:alphaModFix/>
          </a:blip>
          <a:srcRect b="25558" l="91131" r="790" t="64133"/>
          <a:stretch/>
        </p:blipFill>
        <p:spPr>
          <a:xfrm>
            <a:off x="2888500" y="1052950"/>
            <a:ext cx="1118493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4"/>
          <p:cNvPicPr preferRelativeResize="0"/>
          <p:nvPr/>
        </p:nvPicPr>
        <p:blipFill rotWithShape="1">
          <a:blip r:embed="rId4">
            <a:alphaModFix/>
          </a:blip>
          <a:srcRect b="27041" l="61273" r="30648" t="64997"/>
          <a:stretch/>
        </p:blipFill>
        <p:spPr>
          <a:xfrm>
            <a:off x="4898175" y="1052950"/>
            <a:ext cx="1448099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Let's check your answers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5"/>
          <p:cNvPicPr preferRelativeResize="0"/>
          <p:nvPr/>
        </p:nvPicPr>
        <p:blipFill rotWithShape="1">
          <a:blip r:embed="rId3">
            <a:alphaModFix/>
          </a:blip>
          <a:srcRect b="0" l="70363" r="0" t="0"/>
          <a:stretch/>
        </p:blipFill>
        <p:spPr>
          <a:xfrm>
            <a:off x="6162551" y="1099725"/>
            <a:ext cx="2365502" cy="32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226625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4501650" y="3261200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45"/>
          <p:cNvSpPr txBox="1"/>
          <p:nvPr/>
        </p:nvSpPr>
        <p:spPr>
          <a:xfrm>
            <a:off x="226625" y="32216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5"/>
          <p:cNvSpPr txBox="1"/>
          <p:nvPr/>
        </p:nvSpPr>
        <p:spPr>
          <a:xfrm>
            <a:off x="4410000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45"/>
          <p:cNvPicPr preferRelativeResize="0"/>
          <p:nvPr/>
        </p:nvPicPr>
        <p:blipFill rotWithShape="1">
          <a:blip r:embed="rId4">
            <a:alphaModFix/>
          </a:blip>
          <a:srcRect b="92038" l="78128" r="11308" t="0"/>
          <a:stretch/>
        </p:blipFill>
        <p:spPr>
          <a:xfrm>
            <a:off x="6979225" y="1274000"/>
            <a:ext cx="1893629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5"/>
          <p:cNvPicPr preferRelativeResize="0"/>
          <p:nvPr/>
        </p:nvPicPr>
        <p:blipFill rotWithShape="1">
          <a:blip r:embed="rId4">
            <a:alphaModFix/>
          </a:blip>
          <a:srcRect b="92767" l="0" r="85051" t="0"/>
          <a:stretch/>
        </p:blipFill>
        <p:spPr>
          <a:xfrm>
            <a:off x="-408200" y="1543050"/>
            <a:ext cx="2632051" cy="10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5"/>
          <p:cNvPicPr preferRelativeResize="0"/>
          <p:nvPr/>
        </p:nvPicPr>
        <p:blipFill rotWithShape="1">
          <a:blip r:embed="rId4">
            <a:alphaModFix/>
          </a:blip>
          <a:srcRect b="25558" l="91131" r="790" t="64133"/>
          <a:stretch/>
        </p:blipFill>
        <p:spPr>
          <a:xfrm>
            <a:off x="4986638" y="1321763"/>
            <a:ext cx="1118493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5"/>
          <p:cNvPicPr preferRelativeResize="0"/>
          <p:nvPr/>
        </p:nvPicPr>
        <p:blipFill rotWithShape="1">
          <a:blip r:embed="rId4">
            <a:alphaModFix/>
          </a:blip>
          <a:srcRect b="27041" l="61273" r="30648" t="64997"/>
          <a:stretch/>
        </p:blipFill>
        <p:spPr>
          <a:xfrm>
            <a:off x="733537" y="3055175"/>
            <a:ext cx="1448099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5"/>
          <p:cNvPicPr preferRelativeResize="0"/>
          <p:nvPr/>
        </p:nvPicPr>
        <p:blipFill rotWithShape="1">
          <a:blip r:embed="rId3">
            <a:alphaModFix/>
          </a:blip>
          <a:srcRect b="0" l="70363" r="0" t="0"/>
          <a:stretch/>
        </p:blipFill>
        <p:spPr>
          <a:xfrm>
            <a:off x="6195850" y="932475"/>
            <a:ext cx="2365502" cy="33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 rotWithShape="1">
          <a:blip r:embed="rId3">
            <a:alphaModFix/>
          </a:blip>
          <a:srcRect b="0" l="19325" r="47462" t="0"/>
          <a:stretch/>
        </p:blipFill>
        <p:spPr>
          <a:xfrm>
            <a:off x="2245075" y="932475"/>
            <a:ext cx="2650851" cy="3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5"/>
          <p:cNvSpPr txBox="1"/>
          <p:nvPr/>
        </p:nvSpPr>
        <p:spPr>
          <a:xfrm>
            <a:off x="4339650" y="136792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5"/>
          <p:cNvSpPr txBox="1"/>
          <p:nvPr/>
        </p:nvSpPr>
        <p:spPr>
          <a:xfrm>
            <a:off x="4373300" y="3354125"/>
            <a:ext cx="6633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6" name="Google Shape;296;p45"/>
          <p:cNvPicPr preferRelativeResize="0"/>
          <p:nvPr/>
        </p:nvPicPr>
        <p:blipFill rotWithShape="1">
          <a:blip r:embed="rId4">
            <a:alphaModFix/>
          </a:blip>
          <a:srcRect b="92038" l="78128" r="11308" t="0"/>
          <a:stretch/>
        </p:blipFill>
        <p:spPr>
          <a:xfrm>
            <a:off x="4339650" y="3465925"/>
            <a:ext cx="1893629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Living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Applying Learning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3" name="Google Shape;303;p46"/>
          <p:cNvSpPr txBox="1"/>
          <p:nvPr>
            <p:ph idx="1" type="body"/>
          </p:nvPr>
        </p:nvSpPr>
        <p:spPr>
          <a:xfrm>
            <a:off x="456125" y="1438150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labels on clothes</a:t>
            </a:r>
            <a:endParaRPr/>
          </a:p>
        </p:txBody>
      </p:sp>
      <p:sp>
        <p:nvSpPr>
          <p:cNvPr id="304" name="Google Shape;304;p4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Make it easier			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5" name="Google Shape;305;p46"/>
          <p:cNvSpPr txBox="1"/>
          <p:nvPr>
            <p:ph idx="3" type="body"/>
          </p:nvPr>
        </p:nvSpPr>
        <p:spPr>
          <a:xfrm>
            <a:off x="458975" y="2492625"/>
            <a:ext cx="25854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Practice sorting your clothes into dark and light colour piles.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Try to find and match one of the washing symbols on the labels of your clothes.</a:t>
            </a:r>
            <a:endParaRPr/>
          </a:p>
        </p:txBody>
      </p:sp>
      <p:sp>
        <p:nvSpPr>
          <p:cNvPr id="306" name="Google Shape;306;p4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Make it harder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7" name="Google Shape;307;p46"/>
          <p:cNvSpPr txBox="1"/>
          <p:nvPr>
            <p:ph idx="5" type="body"/>
          </p:nvPr>
        </p:nvSpPr>
        <p:spPr>
          <a:xfrm>
            <a:off x="3279300" y="2492625"/>
            <a:ext cx="25854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Find the best washing cycle for your clothes on the washing machine.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With parent/carer permission, use google to look up the meaning of some of the other washing symbols on your clothes.</a:t>
            </a:r>
            <a:endParaRPr/>
          </a:p>
        </p:txBody>
      </p:sp>
      <p:sp>
        <p:nvSpPr>
          <p:cNvPr id="308" name="Google Shape;308;p4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More ideas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9" name="Google Shape;309;p46"/>
          <p:cNvSpPr txBox="1"/>
          <p:nvPr>
            <p:ph idx="7" type="body"/>
          </p:nvPr>
        </p:nvSpPr>
        <p:spPr>
          <a:xfrm>
            <a:off x="6099625" y="2492625"/>
            <a:ext cx="25854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Have a go at hanging your clothes out to dry,  ironing them and folding them away.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Try hand washing an item of clothing using the correct washing detergent.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6" name="Google Shape;316;p4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Further learning with Oak National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7" name="Google Shape;317;p4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Living: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Building Understanding- Using a washing machine (Unit 1)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Building Understanding- Organising clothes (Unit 1)</a:t>
            </a:r>
            <a:endParaRPr/>
          </a:p>
        </p:txBody>
      </p:sp>
      <p:sp>
        <p:nvSpPr>
          <p:cNvPr id="318" name="Google Shape;318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4" name="Google Shape;324;p4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5" name="Google Shape;325;p4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100"/>
              <a:t>Slide 7- </a:t>
            </a:r>
            <a:r>
              <a:rPr lang="en-GB" sz="1100"/>
              <a:t>White Shirt Bright Free Photo, KaoruYamaoka, pixaby / red, color, clothing, stack, Artist (unknown), pxhere / Materialmix black clothes, Sari Montag, Flickr Attribution 2.0 Generic (CC BY 2.0)</a:t>
            </a:r>
            <a:endParaRPr sz="1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100"/>
              <a:t>Slide 8- </a:t>
            </a: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</a:rPr>
              <a:t>Sign in clothes, clothing, tickets, Pixabay</a:t>
            </a:r>
            <a:endParaRPr sz="1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100"/>
              <a:t>Slide 9- Washing instructions clothing tag, Pixabay</a:t>
            </a:r>
            <a:endParaRPr sz="1100"/>
          </a:p>
        </p:txBody>
      </p:sp>
      <p:sp>
        <p:nvSpPr>
          <p:cNvPr id="326" name="Google Shape;326;p4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458975" y="2164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Unit 1- Home Management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36"/>
          <p:cNvSpPr txBox="1"/>
          <p:nvPr>
            <p:ph idx="1" type="subTitle"/>
          </p:nvPr>
        </p:nvSpPr>
        <p:spPr>
          <a:xfrm>
            <a:off x="458975" y="610250"/>
            <a:ext cx="3411000" cy="66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Lesson 1- Using cleaning products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4" name="Google Shape;184;p36"/>
          <p:cNvSpPr txBox="1"/>
          <p:nvPr>
            <p:ph idx="2" type="body"/>
          </p:nvPr>
        </p:nvSpPr>
        <p:spPr>
          <a:xfrm>
            <a:off x="458975" y="1308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Recognising common cleaning products and warnings on the labels. 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5" name="Google Shape;185;p36"/>
          <p:cNvSpPr txBox="1"/>
          <p:nvPr>
            <p:ph idx="3" type="subTitle"/>
          </p:nvPr>
        </p:nvSpPr>
        <p:spPr>
          <a:xfrm>
            <a:off x="4734000" y="676150"/>
            <a:ext cx="34110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Lesson 2- Hygiene at home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6" name="Google Shape;186;p36"/>
          <p:cNvSpPr txBox="1"/>
          <p:nvPr>
            <p:ph idx="4" type="body"/>
          </p:nvPr>
        </p:nvSpPr>
        <p:spPr>
          <a:xfrm>
            <a:off x="4734000" y="1308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Using the correct cleaning product and cloth for the job.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7" name="Google Shape;187;p36"/>
          <p:cNvSpPr txBox="1"/>
          <p:nvPr>
            <p:ph idx="4294967295" type="subTitle"/>
          </p:nvPr>
        </p:nvSpPr>
        <p:spPr>
          <a:xfrm>
            <a:off x="458975" y="2190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3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6"/>
          <p:cNvSpPr txBox="1"/>
          <p:nvPr>
            <p:ph idx="4294967295" type="subTitle"/>
          </p:nvPr>
        </p:nvSpPr>
        <p:spPr>
          <a:xfrm>
            <a:off x="4734000" y="2190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4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6"/>
          <p:cNvSpPr txBox="1"/>
          <p:nvPr>
            <p:ph idx="5" type="subTitle"/>
          </p:nvPr>
        </p:nvSpPr>
        <p:spPr>
          <a:xfrm>
            <a:off x="458975" y="1994475"/>
            <a:ext cx="3411000" cy="63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Lesson 3- Reading clothes labels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0" name="Google Shape;190;p36"/>
          <p:cNvSpPr txBox="1"/>
          <p:nvPr>
            <p:ph idx="6" type="body"/>
          </p:nvPr>
        </p:nvSpPr>
        <p:spPr>
          <a:xfrm>
            <a:off x="458975" y="2680875"/>
            <a:ext cx="39510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Identifying key washing symbols and what they mean.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1" name="Google Shape;191;p36"/>
          <p:cNvSpPr txBox="1"/>
          <p:nvPr>
            <p:ph idx="7" type="subTitle"/>
          </p:nvPr>
        </p:nvSpPr>
        <p:spPr>
          <a:xfrm>
            <a:off x="4715850" y="2107900"/>
            <a:ext cx="3447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Lesson 4- Organising clothes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192" name="Google Shape;192;p36"/>
          <p:cNvSpPr txBox="1"/>
          <p:nvPr>
            <p:ph idx="8" type="body"/>
          </p:nvPr>
        </p:nvSpPr>
        <p:spPr>
          <a:xfrm>
            <a:off x="4734000" y="26808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/>
              <a:t>Sorting clothes by category and folding correctly. </a:t>
            </a:r>
            <a:endParaRPr/>
          </a:p>
        </p:txBody>
      </p:sp>
      <p:sp>
        <p:nvSpPr>
          <p:cNvPr id="193" name="Google Shape;193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4" name="Google Shape;194;p36"/>
          <p:cNvSpPr txBox="1"/>
          <p:nvPr>
            <p:ph idx="4294967295" type="subTitle"/>
          </p:nvPr>
        </p:nvSpPr>
        <p:spPr>
          <a:xfrm>
            <a:off x="458975" y="36381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3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6"/>
          <p:cNvSpPr txBox="1"/>
          <p:nvPr>
            <p:ph idx="4294967295" type="subTitle"/>
          </p:nvPr>
        </p:nvSpPr>
        <p:spPr>
          <a:xfrm>
            <a:off x="4734000" y="36381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4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6"/>
          <p:cNvSpPr txBox="1"/>
          <p:nvPr>
            <p:ph idx="5" type="subTitle"/>
          </p:nvPr>
        </p:nvSpPr>
        <p:spPr>
          <a:xfrm>
            <a:off x="458975" y="3556900"/>
            <a:ext cx="3411000" cy="66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Lesson 5- Using the kitchen safely</a:t>
            </a:r>
            <a:r>
              <a:rPr lang="en-GB" sz="1400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36"/>
          <p:cNvSpPr txBox="1"/>
          <p:nvPr>
            <p:ph idx="6" type="body"/>
          </p:nvPr>
        </p:nvSpPr>
        <p:spPr>
          <a:xfrm>
            <a:off x="458975" y="42701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/>
              <a:t>Recognising different kitchen utensils and appliances, and how to use them safely.</a:t>
            </a:r>
            <a:endParaRPr sz="14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 txBox="1"/>
          <p:nvPr>
            <p:ph idx="7" type="subTitle"/>
          </p:nvPr>
        </p:nvSpPr>
        <p:spPr>
          <a:xfrm>
            <a:off x="4733925" y="3638175"/>
            <a:ext cx="33309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Lesson 6- Reading food labels</a:t>
            </a:r>
            <a:r>
              <a:rPr lang="en-GB"/>
              <a:t> </a:t>
            </a:r>
            <a:endParaRPr sz="1800"/>
          </a:p>
        </p:txBody>
      </p:sp>
      <p:sp>
        <p:nvSpPr>
          <p:cNvPr id="199" name="Google Shape;199;p36"/>
          <p:cNvSpPr txBox="1"/>
          <p:nvPr>
            <p:ph idx="8" type="body"/>
          </p:nvPr>
        </p:nvSpPr>
        <p:spPr>
          <a:xfrm>
            <a:off x="4734000" y="42701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Counting equipment needed and using a visual to set the table.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457200" y="1431700"/>
            <a:ext cx="73080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</a:t>
            </a: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3 - Reading clothes labels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3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Teacher notes- Lesson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Reading clothes labels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Learning Intention: To know how to prepare your clothes for washing and what the main 4 washing symbols on clothes labels mean.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Sort washing into piles ready for washing (whites, darks, colours).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Choose an item of clothing and find the washing label.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Find the washing symbols on the label; what do you think they mean?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Match the washing symbol to its meaning.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Resources needed:  Different colour clothes, pen and paper </a:t>
            </a:r>
            <a:endParaRPr/>
          </a:p>
        </p:txBody>
      </p:sp>
      <p:sp>
        <p:nvSpPr>
          <p:cNvPr id="213" name="Google Shape;213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/>
        </p:nvSpPr>
        <p:spPr>
          <a:xfrm>
            <a:off x="457200" y="1431700"/>
            <a:ext cx="73080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Reading clothes labels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39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Home Management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21" name="Google Shape;221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Applying Learning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429275" y="4445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Activity Stages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458975" y="1169100"/>
            <a:ext cx="8021700" cy="33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lesson will be taught in 4 stages: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Sorting our washing into groups by colour.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Finding the washing symbols on our clothes.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Learning the meaning of 4 main washing symbols.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Putting our clothes into the washing machine.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                              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458975" y="158125"/>
            <a:ext cx="8005200" cy="11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b="0" lang="en-GB" sz="1800">
                <a:solidFill>
                  <a:schemeClr val="dk2"/>
                </a:solidFill>
              </a:rPr>
              <a:t>Begin by sorting your washing into piles by colours. To learn how to do this, Watch the support video on the following slide.</a:t>
            </a:r>
            <a:endParaRPr b="0" sz="1800">
              <a:solidFill>
                <a:schemeClr val="dk2"/>
              </a:solidFill>
            </a:endParaRPr>
          </a:p>
        </p:txBody>
      </p:sp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150975" y="1438150"/>
            <a:ext cx="27204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Whites</a:t>
            </a:r>
            <a:endParaRPr b="1" sz="2000"/>
          </a:p>
        </p:txBody>
      </p:sp>
      <p:sp>
        <p:nvSpPr>
          <p:cNvPr id="235" name="Google Shape;235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3114975" y="1438150"/>
            <a:ext cx="27204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Colours</a:t>
            </a:r>
            <a:endParaRPr b="1" sz="2000"/>
          </a:p>
        </p:txBody>
      </p:sp>
      <p:sp>
        <p:nvSpPr>
          <p:cNvPr id="237" name="Google Shape;237;p41"/>
          <p:cNvSpPr txBox="1"/>
          <p:nvPr>
            <p:ph idx="1" type="body"/>
          </p:nvPr>
        </p:nvSpPr>
        <p:spPr>
          <a:xfrm>
            <a:off x="6106150" y="1438150"/>
            <a:ext cx="27204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Darks</a:t>
            </a:r>
            <a:endParaRPr b="1" sz="2000"/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6151" y="1815000"/>
            <a:ext cx="1755349" cy="25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707" y="2214875"/>
            <a:ext cx="2653075" cy="17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1"/>
          <p:cNvPicPr preferRelativeResize="0"/>
          <p:nvPr/>
        </p:nvPicPr>
        <p:blipFill rotWithShape="1">
          <a:blip r:embed="rId5">
            <a:alphaModFix/>
          </a:blip>
          <a:srcRect b="0" l="21972" r="0" t="0"/>
          <a:stretch/>
        </p:blipFill>
        <p:spPr>
          <a:xfrm>
            <a:off x="6177100" y="2209200"/>
            <a:ext cx="2578500" cy="17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458975" y="249675"/>
            <a:ext cx="8226300" cy="10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Activity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b="0" lang="en-GB" sz="1700">
                <a:solidFill>
                  <a:schemeClr val="dk2"/>
                </a:solidFill>
              </a:rPr>
              <a:t>Choose an item of clothing and find the label. What symbols can you see?</a:t>
            </a:r>
            <a:endParaRPr b="0" sz="1700">
              <a:solidFill>
                <a:schemeClr val="dk2"/>
              </a:solidFill>
            </a:endParaRPr>
          </a:p>
        </p:txBody>
      </p:sp>
      <p:sp>
        <p:nvSpPr>
          <p:cNvPr id="246" name="Google Shape;246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247" name="Google Shape;247;p42"/>
          <p:cNvPicPr preferRelativeResize="0"/>
          <p:nvPr/>
        </p:nvPicPr>
        <p:blipFill rotWithShape="1">
          <a:blip r:embed="rId3">
            <a:alphaModFix/>
          </a:blip>
          <a:srcRect b="0" l="9905" r="27161" t="0"/>
          <a:stretch/>
        </p:blipFill>
        <p:spPr>
          <a:xfrm rot="-5400000">
            <a:off x="2598113" y="1045313"/>
            <a:ext cx="3475750" cy="41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569750" y="285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Take a look at these 4 washing symbols found on some of your clothes.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3" name="Google Shape;253;p43"/>
          <p:cNvSpPr txBox="1"/>
          <p:nvPr/>
        </p:nvSpPr>
        <p:spPr>
          <a:xfrm>
            <a:off x="229475" y="1313575"/>
            <a:ext cx="340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6625300" y="292197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2061500" y="2852825"/>
            <a:ext cx="431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3"/>
          <p:cNvSpPr txBox="1"/>
          <p:nvPr/>
        </p:nvSpPr>
        <p:spPr>
          <a:xfrm>
            <a:off x="4619475" y="1465975"/>
            <a:ext cx="46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43"/>
          <p:cNvPicPr preferRelativeResize="0"/>
          <p:nvPr/>
        </p:nvPicPr>
        <p:blipFill rotWithShape="1">
          <a:blip r:embed="rId3">
            <a:alphaModFix/>
          </a:blip>
          <a:srcRect b="92038" l="78128" r="11308" t="0"/>
          <a:stretch/>
        </p:blipFill>
        <p:spPr>
          <a:xfrm>
            <a:off x="6963400" y="2886350"/>
            <a:ext cx="1893629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 rotWithShape="1">
          <a:blip r:embed="rId3">
            <a:alphaModFix/>
          </a:blip>
          <a:srcRect b="92767" l="0" r="85051" t="0"/>
          <a:stretch/>
        </p:blipFill>
        <p:spPr>
          <a:xfrm>
            <a:off x="-76200" y="1274000"/>
            <a:ext cx="2632051" cy="10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 rotWithShape="1">
          <a:blip r:embed="rId3">
            <a:alphaModFix/>
          </a:blip>
          <a:srcRect b="25558" l="91131" r="790" t="64133"/>
          <a:stretch/>
        </p:blipFill>
        <p:spPr>
          <a:xfrm>
            <a:off x="5325500" y="1100150"/>
            <a:ext cx="1118493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 rotWithShape="1">
          <a:blip r:embed="rId3">
            <a:alphaModFix/>
          </a:blip>
          <a:srcRect b="27041" l="61273" r="30648" t="64997"/>
          <a:stretch/>
        </p:blipFill>
        <p:spPr>
          <a:xfrm>
            <a:off x="2705850" y="2571750"/>
            <a:ext cx="1448099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008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