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c8e1251b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8c8e1251b1_3_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5" name="Google Shape;35;p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10" Type="http://schemas.openxmlformats.org/officeDocument/2006/relationships/image" Target="../media/image19.jpg"/><Relationship Id="rId9" Type="http://schemas.openxmlformats.org/officeDocument/2006/relationships/image" Target="../media/image15.jp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17.jpg"/><Relationship Id="rId8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1" lang="en-US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Axioms and Negative Numbers</a:t>
            </a:r>
            <a:r>
              <a:rPr b="1" i="0" lang="en-US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Worksheet</a:t>
            </a:r>
            <a:endParaRPr/>
          </a:p>
        </p:txBody>
      </p:sp>
      <p:sp>
        <p:nvSpPr>
          <p:cNvPr id="73" name="Google Shape;73;p12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US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b="0" i="0" sz="32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2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Mrs Buckmire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990344" y="4702463"/>
            <a:ext cx="4057482" cy="1632174"/>
          </a:xfrm>
          <a:prstGeom prst="roundRect">
            <a:avLst>
              <a:gd fmla="val 2642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3"/>
          <p:cNvSpPr/>
          <p:nvPr/>
        </p:nvSpPr>
        <p:spPr>
          <a:xfrm>
            <a:off x="5517773" y="2745982"/>
            <a:ext cx="4057482" cy="1632174"/>
          </a:xfrm>
          <a:prstGeom prst="roundRect">
            <a:avLst>
              <a:gd fmla="val 26425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867995" y="1704550"/>
            <a:ext cx="11615417" cy="646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each of the following:</a:t>
            </a: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990344" y="2745982"/>
            <a:ext cx="4057482" cy="1632174"/>
          </a:xfrm>
          <a:prstGeom prst="roundRect">
            <a:avLst>
              <a:gd fmla="val 26425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990344" y="6905236"/>
            <a:ext cx="6384773" cy="1632174"/>
          </a:xfrm>
          <a:prstGeom prst="roundRect">
            <a:avLst>
              <a:gd fmla="val 26425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9889772" y="2745982"/>
            <a:ext cx="4057482" cy="1632174"/>
          </a:xfrm>
          <a:prstGeom prst="roundRect">
            <a:avLst>
              <a:gd fmla="val 26425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704974" y="2528717"/>
            <a:ext cx="570740" cy="576239"/>
          </a:xfrm>
          <a:prstGeom prst="roundRect">
            <a:avLst>
              <a:gd fmla="val 31824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87" name="Google Shape;87;p13"/>
          <p:cNvSpPr/>
          <p:nvPr/>
        </p:nvSpPr>
        <p:spPr>
          <a:xfrm>
            <a:off x="5194461" y="2542614"/>
            <a:ext cx="570740" cy="576239"/>
          </a:xfrm>
          <a:prstGeom prst="roundRect">
            <a:avLst>
              <a:gd fmla="val 31824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9683948" y="2555298"/>
            <a:ext cx="570740" cy="576239"/>
          </a:xfrm>
          <a:prstGeom prst="roundRect">
            <a:avLst>
              <a:gd fmla="val 31824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5517773" y="4688436"/>
            <a:ext cx="3929768" cy="1632174"/>
          </a:xfrm>
          <a:prstGeom prst="roundRect">
            <a:avLst>
              <a:gd fmla="val 26425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704974" y="4527515"/>
            <a:ext cx="570740" cy="576239"/>
          </a:xfrm>
          <a:prstGeom prst="roundRect">
            <a:avLst>
              <a:gd fmla="val 31824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5287466" y="4527515"/>
            <a:ext cx="570740" cy="576239"/>
          </a:xfrm>
          <a:prstGeom prst="roundRect">
            <a:avLst>
              <a:gd fmla="val 31824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749322" y="6658944"/>
            <a:ext cx="570740" cy="576239"/>
          </a:xfrm>
          <a:prstGeom prst="roundRect">
            <a:avLst>
              <a:gd fmla="val 31824" name="adj"/>
            </a:avLst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9317324" y="5356674"/>
            <a:ext cx="83675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Can you find any calculations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that will have the same value?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Connect</a:t>
            </a:r>
            <a:endParaRPr/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917950" y="2289097"/>
            <a:ext cx="4325259" cy="50517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Distributive law				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Commutativity				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Associativity</a:t>
            </a:r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5438839" y="2022528"/>
            <a:ext cx="7062281" cy="105560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doesn't matter how we group the numbers (i.e. which we calculate first)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391279" y="7103201"/>
            <a:ext cx="7062281" cy="105560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operation can be applied to the numbers in any order.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391279" y="3755362"/>
            <a:ext cx="7157400" cy="2485787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get the same answer when we: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multiply a number by a group of numbers added together, or do each multiplication separately then add them.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13048027" y="4240451"/>
            <a:ext cx="484139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(3 + 4) + 5 = 3 + (4 + 5)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13142061" y="6612433"/>
            <a:ext cx="4767652" cy="1685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5(4 + 2) = 5 x 4 + 5 x 2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     or =5 x 6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3044793" y="2186129"/>
            <a:ext cx="425148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+ 4 + 5 = 3 + 5 + 4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3795479" y="819909"/>
            <a:ext cx="1216551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Match the word with the description and an example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217833" y="3908483"/>
            <a:ext cx="7174530" cy="1682477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 positive and negative numbers generate examples for each equality.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273001" y="1566154"/>
            <a:ext cx="1282389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axioms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positive numbers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also hold for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negative numbers.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9695725" y="2477233"/>
            <a:ext cx="2949425" cy="971743"/>
          </a:xfrm>
          <a:prstGeom prst="wedgeRoundRectCallout">
            <a:avLst>
              <a:gd fmla="val 58894" name="adj1"/>
              <a:gd fmla="val 20534" name="adj2"/>
              <a:gd fmla="val 16667" name="adj3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2808356" y="2695131"/>
            <a:ext cx="2769525" cy="971743"/>
          </a:xfrm>
          <a:prstGeom prst="wedgeRoundRectCallout">
            <a:avLst>
              <a:gd fmla="val -59414" name="adj1"/>
              <a:gd fmla="val 19128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8101888" y="6620127"/>
            <a:ext cx="4029933" cy="1039921"/>
          </a:xfrm>
          <a:prstGeom prst="wedgeRoundRectCallout">
            <a:avLst>
              <a:gd fmla="val 73529" name="adj1"/>
              <a:gd fmla="val -42980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2977077" y="6620127"/>
            <a:ext cx="4639007" cy="1039921"/>
          </a:xfrm>
          <a:prstGeom prst="wedgeRoundRectCallout">
            <a:avLst>
              <a:gd fmla="val -63315" name="adj1"/>
              <a:gd fmla="val -41236" name="adj2"/>
              <a:gd fmla="val 16667" name="adj3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7">
            <a:alphaModFix/>
          </a:blip>
          <a:srcRect b="2793" l="56915" r="20455" t="65207"/>
          <a:stretch/>
        </p:blipFill>
        <p:spPr>
          <a:xfrm>
            <a:off x="747114" y="5753775"/>
            <a:ext cx="2031170" cy="348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8">
            <a:alphaModFix/>
          </a:blip>
          <a:srcRect b="49777" l="10363" r="67008" t="15492"/>
          <a:stretch/>
        </p:blipFill>
        <p:spPr>
          <a:xfrm>
            <a:off x="786177" y="2477233"/>
            <a:ext cx="1674197" cy="3115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 rotWithShape="1">
          <a:blip r:embed="rId9">
            <a:alphaModFix/>
          </a:blip>
          <a:srcRect b="10826" l="70086" r="7285" t="54444"/>
          <a:stretch/>
        </p:blipFill>
        <p:spPr>
          <a:xfrm>
            <a:off x="12764008" y="5915102"/>
            <a:ext cx="1584912" cy="2949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12648847" y="2273850"/>
            <a:ext cx="1584912" cy="3115482"/>
            <a:chOff x="2476076" y="1815215"/>
            <a:chExt cx="1155547" cy="2311092"/>
          </a:xfrm>
        </p:grpSpPr>
        <p:pic>
          <p:nvPicPr>
            <p:cNvPr id="122" name="Google Shape;122;p15"/>
            <p:cNvPicPr preferRelativeResize="0"/>
            <p:nvPr/>
          </p:nvPicPr>
          <p:blipFill rotWithShape="1">
            <a:blip r:embed="rId10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5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24" name="Google Shape;124;p15"/>
          <p:cNvSpPr txBox="1"/>
          <p:nvPr/>
        </p:nvSpPr>
        <p:spPr>
          <a:xfrm>
            <a:off x="2505665" y="2067654"/>
            <a:ext cx="342433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Commutative 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9472067" y="1850056"/>
            <a:ext cx="342433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Commutative 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3727918" y="5891722"/>
            <a:ext cx="2800767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Distributive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8848172" y="5915102"/>
            <a:ext cx="268374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Associative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917950" y="1871818"/>
            <a:ext cx="16224396" cy="76944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8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2745213" y="4421683"/>
            <a:ext cx="4414877" cy="1107981"/>
          </a:xfrm>
          <a:prstGeom prst="roundRect">
            <a:avLst>
              <a:gd fmla="val 26425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745212" y="6936792"/>
            <a:ext cx="9075820" cy="1107981"/>
          </a:xfrm>
          <a:prstGeom prst="roundRect">
            <a:avLst>
              <a:gd fmla="val 26425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2745213" y="3180446"/>
            <a:ext cx="4414877" cy="1107981"/>
          </a:xfrm>
          <a:prstGeom prst="roundRect">
            <a:avLst>
              <a:gd fmla="val 26425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7342159" y="3180446"/>
            <a:ext cx="4478875" cy="1107981"/>
          </a:xfrm>
          <a:prstGeom prst="roundRect">
            <a:avLst>
              <a:gd fmla="val 26425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2745213" y="5662919"/>
            <a:ext cx="4303888" cy="1107979"/>
          </a:xfrm>
          <a:prstGeom prst="roundRect">
            <a:avLst>
              <a:gd fmla="val 26425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7342160" y="4386318"/>
            <a:ext cx="4478873" cy="1107981"/>
          </a:xfrm>
          <a:prstGeom prst="roundRect">
            <a:avLst>
              <a:gd fmla="val 26425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1332689" y="1774928"/>
            <a:ext cx="11489044" cy="158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Pair each expression with another of equal value.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should be one left over, can you find it?</a:t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7342159" y="5662919"/>
            <a:ext cx="4478873" cy="1107979"/>
          </a:xfrm>
          <a:prstGeom prst="roundRect">
            <a:avLst>
              <a:gd fmla="val 26425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